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15" r:id="rId1"/>
  </p:sldMasterIdLst>
  <p:notesMasterIdLst>
    <p:notesMasterId r:id="rId11"/>
  </p:notesMasterIdLst>
  <p:sldIdLst>
    <p:sldId id="277" r:id="rId2"/>
    <p:sldId id="306" r:id="rId3"/>
    <p:sldId id="307" r:id="rId4"/>
    <p:sldId id="297" r:id="rId5"/>
    <p:sldId id="309" r:id="rId6"/>
    <p:sldId id="280" r:id="rId7"/>
    <p:sldId id="272" r:id="rId8"/>
    <p:sldId id="316" r:id="rId9"/>
    <p:sldId id="31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Введение" id="{CB6BBEF7-9717-4733-A929-535518E6EBF6}">
          <p14:sldIdLst>
            <p14:sldId id="277"/>
            <p14:sldId id="306"/>
            <p14:sldId id="307"/>
            <p14:sldId id="297"/>
            <p14:sldId id="309"/>
            <p14:sldId id="280"/>
            <p14:sldId id="272"/>
            <p14:sldId id="316"/>
            <p14:sldId id="31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770F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62" autoAdjust="0"/>
    <p:restoredTop sz="89825" autoAdjust="0"/>
  </p:normalViewPr>
  <p:slideViewPr>
    <p:cSldViewPr>
      <p:cViewPr>
        <p:scale>
          <a:sx n="95" d="100"/>
          <a:sy n="95" d="100"/>
        </p:scale>
        <p:origin x="-2202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ru-RU"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ru-RU" sz="1200"/>
            </a:lvl1pPr>
          </a:lstStyle>
          <a:p>
            <a:fld id="{00F830A1-3891-4B82-A120-081866556DA0}" type="datetimeFigureOut">
              <a:pPr/>
              <a:t>23.05.2014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ru-RU"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ru-RU" sz="1200"/>
            </a:lvl1pPr>
          </a:lstStyle>
          <a:p>
            <a:fld id="{58CC9574-A819-4FE4-99A7-1E27AD09ADC2}" type="slidenum"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0965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C9574-A819-4FE4-99A7-1E27AD09ADC2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C9574-A819-4FE4-99A7-1E27AD09ADC2}" type="slidenum">
              <a:rPr lang="ru-RU" smtClean="0"/>
              <a:pPr/>
              <a:t>6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C9574-A819-4FE4-99A7-1E27AD09ADC2}" type="slidenum">
              <a:rPr lang="ru-RU" smtClean="0"/>
              <a:pPr/>
              <a:t>9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uk-UA" smtClean="0"/>
              <a:pPr/>
              <a:t>23.05.2014</a:t>
            </a:fld>
            <a:endParaRPr kumimoji="0"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uk-UA" smtClean="0"/>
              <a:pPr/>
              <a:t>‹#›</a:t>
            </a:fld>
            <a:endParaRPr kumimoji="0" lang="uk-UA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0548" y="20547"/>
            <a:ext cx="3498527" cy="28253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503486" y="20548"/>
            <a:ext cx="5624418" cy="28254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20923" y="2818500"/>
            <a:ext cx="7668994" cy="22962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662119" y="2819400"/>
            <a:ext cx="1461333" cy="2293850"/>
          </a:xfrm>
          <a:prstGeom prst="rect">
            <a:avLst/>
          </a:prstGeom>
        </p:spPr>
      </p:pic>
      <p:pic>
        <p:nvPicPr>
          <p:cNvPr id="11" name="Picture 10"/>
          <p:cNvPicPr>
            <a:picLocks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20548" y="5089818"/>
            <a:ext cx="9098280" cy="1737360"/>
          </a:xfrm>
          <a:prstGeom prst="rect">
            <a:avLst/>
          </a:prstGeom>
        </p:spPr>
      </p:pic>
      <p:sp>
        <p:nvSpPr>
          <p:cNvPr id="12" name="Rectangle 13"/>
          <p:cNvSpPr/>
          <p:nvPr userDrawn="1"/>
        </p:nvSpPr>
        <p:spPr>
          <a:xfrm>
            <a:off x="8755230" y="2469776"/>
            <a:ext cx="304800" cy="152400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>
              <a:solidFill>
                <a:srgbClr val="F47F2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518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uk-UA" smtClean="0"/>
              <a:pPr/>
              <a:t>23.05.2014</a:t>
            </a:fld>
            <a:endParaRPr kumimoji="0"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uk-UA" smtClean="0"/>
              <a:pPr/>
              <a:t>‹#›</a:t>
            </a:fld>
            <a:endParaRPr kumimoji="0" lang="uk-UA"/>
          </a:p>
        </p:txBody>
      </p:sp>
    </p:spTree>
    <p:extLst>
      <p:ext uri="{BB962C8B-B14F-4D97-AF65-F5344CB8AC3E}">
        <p14:creationId xmlns:p14="http://schemas.microsoft.com/office/powerpoint/2010/main" val="3608845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uk-UA" smtClean="0"/>
              <a:pPr/>
              <a:t>23.05.2014</a:t>
            </a:fld>
            <a:endParaRPr kumimoji="0"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uk-UA" smtClean="0"/>
              <a:pPr/>
              <a:t>‹#›</a:t>
            </a:fld>
            <a:endParaRPr kumimoji="0" lang="uk-UA"/>
          </a:p>
        </p:txBody>
      </p:sp>
    </p:spTree>
    <p:extLst>
      <p:ext uri="{BB962C8B-B14F-4D97-AF65-F5344CB8AC3E}">
        <p14:creationId xmlns:p14="http://schemas.microsoft.com/office/powerpoint/2010/main" val="22945061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Пусто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34E2-BBB6-4D34-BB01-078E9AA25260}" type="datetimeFigureOut">
              <a:pPr/>
              <a:t>23.05.2014</a:t>
            </a:fld>
            <a:endParaRPr kumimoji="0"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20FCD-5F4C-4989-BE05-0A8208BCBC21}" type="slidenum">
              <a:pPr/>
              <a:t>‹#›</a:t>
            </a:fld>
            <a:endParaRPr kumimoji="0"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головок и объект: выделение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pPr/>
              <a:t>23.05.2014</a:t>
            </a:fld>
            <a:endParaRPr kumimoji="0"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kumimoji="0"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ru-RU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 eaLnBrk="1" latinLnBrk="0" hangingPunct="1">
              <a:defRPr kumimoji="0" lang="ru-RU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ru-RU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ru-RU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ru-RU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ru-RU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Заголовок с текстом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pPr/>
              <a:t>23.05.2014</a:t>
            </a:fld>
            <a:endParaRPr kumimoji="0"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endParaRPr kumimoji="0"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ru-RU"/>
          </a:p>
        </p:txBody>
      </p:sp>
      <p:sp>
        <p:nvSpPr>
          <p:cNvPr id="7" name="Rectangle 6"/>
          <p:cNvSpPr/>
          <p:nvPr userDrawn="1"/>
        </p:nvSpPr>
        <p:spPr>
          <a:xfrm>
            <a:off x="0" y="2895600"/>
            <a:ext cx="7543800" cy="2133600"/>
          </a:xfrm>
          <a:prstGeom prst="rect">
            <a:avLst/>
          </a:prstGeom>
          <a:gradFill flip="none" rotWithShape="1">
            <a:gsLst>
              <a:gs pos="63000">
                <a:schemeClr val="tx1">
                  <a:lumMod val="85000"/>
                  <a:lumOff val="15000"/>
                  <a:alpha val="49000"/>
                </a:schemeClr>
              </a:gs>
              <a:gs pos="100000">
                <a:schemeClr val="tx1">
                  <a:lumMod val="95000"/>
                  <a:lumOff val="5000"/>
                  <a:alpha val="5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14867" y="3200400"/>
            <a:ext cx="7010400" cy="167640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defRPr kumimoji="0" lang="ru-RU" sz="4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4648200" y="664780"/>
            <a:ext cx="4191000" cy="381000"/>
          </a:xfrm>
        </p:spPr>
        <p:txBody>
          <a:bodyPr>
            <a:normAutofit/>
          </a:bodyPr>
          <a:lstStyle>
            <a:lvl1pPr algn="r" eaLnBrk="1" latinLnBrk="0" hangingPunct="1">
              <a:buNone/>
              <a:defRPr kumimoji="0" lang="ru-RU" sz="1800" b="1" kern="12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kumimoji="0" lang="ru-RU"/>
              <a:t>Образец подзаголовка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utoUpdateAnimBg="0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Только заголовок: выделение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pPr/>
              <a:t>23.05.2014</a:t>
            </a:fld>
            <a:endParaRPr kumimoji="0"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pPr/>
              <a:t>‹#›</a:t>
            </a:fld>
            <a:endParaRPr kumimoji="0" lang="ru-RU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90400" y="3081000"/>
            <a:ext cx="8686800" cy="1095600"/>
          </a:xfrm>
        </p:spPr>
        <p:txBody>
          <a:bodyPr>
            <a:normAutofit/>
          </a:bodyPr>
          <a:lstStyle>
            <a:lvl1pPr algn="ctr" eaLnBrk="1" latinLnBrk="0" hangingPunct="1">
              <a:defRPr kumimoji="0" lang="ru-RU" sz="4600" b="1" kern="1200" spc="-150" baseline="0">
                <a:ln>
                  <a:gradFill>
                    <a:gsLst>
                      <a:gs pos="0">
                        <a:schemeClr val="bg1"/>
                      </a:gs>
                      <a:gs pos="50000">
                        <a:schemeClr val="bg1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gradFill>
                  <a:gsLst>
                    <a:gs pos="11000">
                      <a:schemeClr val="bg1">
                        <a:lumMod val="75000"/>
                      </a:schemeClr>
                    </a:gs>
                    <a:gs pos="91000">
                      <a:schemeClr val="bg1"/>
                    </a:gs>
                  </a:gsLst>
                  <a:lin ang="16200000" scaled="1"/>
                </a:gradFill>
                <a:effectLst>
                  <a:outerShdw blurRad="38100" algn="ctr" rotWithShape="0">
                    <a:prstClr val="black">
                      <a:alpha val="25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283952" y="2424752"/>
            <a:ext cx="8694000" cy="639762"/>
          </a:xfrm>
        </p:spPr>
        <p:txBody>
          <a:bodyPr anchor="b">
            <a:normAutofit/>
          </a:bodyPr>
          <a:lstStyle>
            <a:lvl1pPr marL="0" indent="0" algn="ctr" eaLnBrk="1" latinLnBrk="0" hangingPunct="1">
              <a:buNone/>
              <a:defRPr kumimoji="0" lang="ru-RU" sz="2800" kern="1200">
                <a:solidFill>
                  <a:srgbClr val="2E507A">
                    <a:alpha val="81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 eaLnBrk="1" latinLnBrk="0" hangingPunct="1">
              <a:buNone/>
              <a:defRPr kumimoji="0" lang="ru-RU" sz="2000" b="1"/>
            </a:lvl2pPr>
            <a:lvl3pPr marL="914400" indent="0" eaLnBrk="1" latinLnBrk="0" hangingPunct="1">
              <a:buNone/>
              <a:defRPr kumimoji="0" lang="ru-RU" sz="1800" b="1"/>
            </a:lvl3pPr>
            <a:lvl4pPr marL="1371600" indent="0" eaLnBrk="1" latinLnBrk="0" hangingPunct="1">
              <a:buNone/>
              <a:defRPr kumimoji="0" lang="ru-RU" sz="1600" b="1"/>
            </a:lvl4pPr>
            <a:lvl5pPr marL="1828800" indent="0" eaLnBrk="1" latinLnBrk="0" hangingPunct="1">
              <a:buNone/>
              <a:defRPr kumimoji="0" lang="ru-RU" sz="1600" b="1"/>
            </a:lvl5pPr>
            <a:lvl6pPr marL="2286000" indent="0" eaLnBrk="1" latinLnBrk="0" hangingPunct="1">
              <a:buNone/>
              <a:defRPr kumimoji="0" lang="ru-RU" sz="1600" b="1"/>
            </a:lvl6pPr>
            <a:lvl7pPr marL="2743200" indent="0" eaLnBrk="1" latinLnBrk="0" hangingPunct="1">
              <a:buNone/>
              <a:defRPr kumimoji="0" lang="ru-RU" sz="1600" b="1"/>
            </a:lvl7pPr>
            <a:lvl8pPr marL="3200400" indent="0" eaLnBrk="1" latinLnBrk="0" hangingPunct="1">
              <a:buNone/>
              <a:defRPr kumimoji="0" lang="ru-RU" sz="1600" b="1"/>
            </a:lvl8pPr>
            <a:lvl9pPr marL="3657600" indent="0" eaLnBrk="1" latinLnBrk="0" hangingPunct="1">
              <a:buNone/>
              <a:defRPr kumimoji="0" lang="ru-RU" sz="1600" b="1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0548" y="20547"/>
            <a:ext cx="3498527" cy="28253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503486" y="20548"/>
            <a:ext cx="5624418" cy="28254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20923" y="2818500"/>
            <a:ext cx="7668994" cy="22962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662119" y="2819400"/>
            <a:ext cx="1461333" cy="2293850"/>
          </a:xfrm>
          <a:prstGeom prst="rect">
            <a:avLst/>
          </a:prstGeom>
        </p:spPr>
      </p:pic>
      <p:pic>
        <p:nvPicPr>
          <p:cNvPr id="11" name="Picture 10"/>
          <p:cNvPicPr>
            <a:picLocks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20548" y="5089818"/>
            <a:ext cx="9098280" cy="173736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8755230" y="2469776"/>
            <a:ext cx="304800" cy="152400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>
              <a:solidFill>
                <a:srgbClr val="F47F28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pPr/>
              <a:t>23.05.2014</a:t>
            </a:fld>
            <a:endParaRPr kumimoji="0"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endParaRPr kumimoji="0"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ru-RU"/>
          </a:p>
        </p:txBody>
      </p:sp>
      <p:sp>
        <p:nvSpPr>
          <p:cNvPr id="15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581400" y="1295400"/>
            <a:ext cx="5105400" cy="1416269"/>
          </a:xfrm>
        </p:spPr>
        <p:txBody>
          <a:bodyPr anchor="b">
            <a:normAutofit/>
          </a:bodyPr>
          <a:lstStyle>
            <a:lvl1pPr algn="r" eaLnBrk="1" latinLnBrk="0" hangingPunct="1">
              <a:buNone/>
              <a:defRPr kumimoji="0" lang="ru-RU"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kumimoji="0" lang="ru-RU"/>
              <a:t>Образец подзаголовка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344" y="4114800"/>
            <a:ext cx="7315200" cy="914400"/>
          </a:xfrm>
        </p:spPr>
        <p:txBody>
          <a:bodyPr anchor="b" anchorCtr="0">
            <a:normAutofit/>
          </a:bodyPr>
          <a:lstStyle>
            <a:lvl1pPr marL="0" indent="0" eaLnBrk="1" latinLnBrk="0" hangingPunct="1">
              <a:defRPr kumimoji="0" lang="ru-RU" sz="3600" b="1" kern="1200" baseline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marL="342900" lvl="0" indent="-342900" algn="l" defTabSz="914400" eaLnBrk="1" latinLnBrk="0" hangingPunct="1"/>
            <a:r>
              <a:rPr lang="ru-RU" smtClean="0"/>
              <a:t>Образец заголовка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build="p">
        <p:tmplLst>
          <p:tmpl lvl="1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Заголовок и вертикальный текс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pPr/>
              <a:t>23.05.2014</a:t>
            </a:fld>
            <a:endParaRPr kumimoji="0"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pPr/>
              <a:t>‹#›</a:t>
            </a:fld>
            <a:endParaRPr kumimoji="0" lang="ru-RU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0" y="414867"/>
            <a:ext cx="5029200" cy="457200"/>
          </a:xfrm>
          <a:solidFill>
            <a:schemeClr val="tx1">
              <a:lumMod val="50000"/>
              <a:lumOff val="50000"/>
            </a:schemeClr>
          </a:solidFill>
        </p:spPr>
        <p:txBody>
          <a:bodyPr>
            <a:normAutofit/>
          </a:bodyPr>
          <a:lstStyle>
            <a:lvl1pPr algn="l" eaLnBrk="1" latinLnBrk="0" hangingPunct="1">
              <a:defRPr kumimoji="0" lang="ru-RU" sz="28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    Образец заголовка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uk-UA" smtClean="0"/>
              <a:pPr/>
              <a:t>23.05.2014</a:t>
            </a:fld>
            <a:endParaRPr kumimoji="0"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uk-UA" smtClean="0"/>
              <a:pPr/>
              <a:t>‹#›</a:t>
            </a:fld>
            <a:endParaRPr kumimoji="0" lang="uk-UA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909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83122-9FE9-4BE4-9B2B-9211A5365A30}" type="datetimeFigureOut">
              <a:rPr lang="uk-UA" smtClean="0"/>
              <a:t>23.05.2014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uk-UA" smtClean="0"/>
              <a:pPr/>
              <a:t>‹#›</a:t>
            </a:fld>
            <a:endParaRPr kumimoji="0" lang="uk-UA"/>
          </a:p>
        </p:txBody>
      </p:sp>
      <p:sp>
        <p:nvSpPr>
          <p:cNvPr id="7" name="Oval 6"/>
          <p:cNvSpPr/>
          <p:nvPr userDrawn="1"/>
        </p:nvSpPr>
        <p:spPr>
          <a:xfrm>
            <a:off x="762000" y="1946209"/>
            <a:ext cx="2057400" cy="2057400"/>
          </a:xfrm>
          <a:prstGeom prst="ellipse">
            <a:avLst/>
          </a:prstGeom>
          <a:gradFill flip="none" rotWithShape="1">
            <a:gsLst>
              <a:gs pos="0">
                <a:srgbClr val="F39C29"/>
              </a:gs>
              <a:gs pos="50000">
                <a:srgbClr val="F7931D"/>
              </a:gs>
              <a:gs pos="100000">
                <a:srgbClr val="FF6600"/>
              </a:gs>
            </a:gsLst>
            <a:path path="circle">
              <a:fillToRect l="50000" t="50000" r="50000" b="50000"/>
            </a:path>
            <a:tileRect/>
          </a:gradFill>
          <a:ln w="82550">
            <a:noFill/>
          </a:ln>
          <a:effectLst>
            <a:outerShdw blurRad="1524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ru-RU"/>
              <a:t>             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686800" y="5265376"/>
            <a:ext cx="457200" cy="96672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ru-RU">
                <a:solidFill>
                  <a:srgbClr val="FF6600"/>
                </a:solidFill>
              </a:rPr>
              <a:t>           </a:t>
            </a:r>
          </a:p>
        </p:txBody>
      </p:sp>
      <p:sp>
        <p:nvSpPr>
          <p:cNvPr id="9" name="Oval 8"/>
          <p:cNvSpPr/>
          <p:nvPr userDrawn="1"/>
        </p:nvSpPr>
        <p:spPr>
          <a:xfrm>
            <a:off x="1007328" y="1992354"/>
            <a:ext cx="1583472" cy="1295400"/>
          </a:xfrm>
          <a:prstGeom prst="ellipse">
            <a:avLst/>
          </a:prstGeom>
          <a:gradFill flip="none" rotWithShape="1">
            <a:gsLst>
              <a:gs pos="63000">
                <a:schemeClr val="bg1">
                  <a:alpha val="7000"/>
                </a:schemeClr>
              </a:gs>
              <a:gs pos="72000">
                <a:schemeClr val="bg1">
                  <a:alpha val="15000"/>
                </a:schemeClr>
              </a:gs>
              <a:gs pos="91000">
                <a:schemeClr val="bg1">
                  <a:alpha val="28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ru-RU"/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389586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uk-UA" smtClean="0"/>
              <a:pPr/>
              <a:t>23.05.2014</a:t>
            </a:fld>
            <a:endParaRPr kumimoji="0"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uk-UA" smtClean="0"/>
              <a:pPr/>
              <a:t>‹#›</a:t>
            </a:fld>
            <a:endParaRPr kumimoji="0" lang="uk-UA"/>
          </a:p>
        </p:txBody>
      </p:sp>
    </p:spTree>
    <p:extLst>
      <p:ext uri="{BB962C8B-B14F-4D97-AF65-F5344CB8AC3E}">
        <p14:creationId xmlns:p14="http://schemas.microsoft.com/office/powerpoint/2010/main" val="3172394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uk-UA" smtClean="0"/>
              <a:pPr/>
              <a:t>23.05.2014</a:t>
            </a:fld>
            <a:endParaRPr kumimoji="0"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uk-UA" smtClean="0"/>
              <a:pPr/>
              <a:t>‹#›</a:t>
            </a:fld>
            <a:endParaRPr kumimoji="0" lang="uk-UA"/>
          </a:p>
        </p:txBody>
      </p:sp>
    </p:spTree>
    <p:extLst>
      <p:ext uri="{BB962C8B-B14F-4D97-AF65-F5344CB8AC3E}">
        <p14:creationId xmlns:p14="http://schemas.microsoft.com/office/powerpoint/2010/main" val="2730228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uk-UA" smtClean="0"/>
              <a:pPr/>
              <a:t>23.05.2014</a:t>
            </a:fld>
            <a:endParaRPr kumimoji="0"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uk-UA" smtClean="0"/>
              <a:pPr/>
              <a:t>‹#›</a:t>
            </a:fld>
            <a:endParaRPr kumimoji="0" lang="uk-UA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762000"/>
            <a:ext cx="2445488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176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uk-UA" smtClean="0"/>
              <a:pPr/>
              <a:t>23.05.2014</a:t>
            </a:fld>
            <a:endParaRPr kumimoji="0"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uk-UA" smtClean="0"/>
              <a:pPr/>
              <a:t>‹#›</a:t>
            </a:fld>
            <a:endParaRPr kumimoji="0" lang="uk-UA"/>
          </a:p>
        </p:txBody>
      </p:sp>
    </p:spTree>
    <p:extLst>
      <p:ext uri="{BB962C8B-B14F-4D97-AF65-F5344CB8AC3E}">
        <p14:creationId xmlns:p14="http://schemas.microsoft.com/office/powerpoint/2010/main" val="2450117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uk-UA" smtClean="0"/>
              <a:pPr/>
              <a:t>23.05.2014</a:t>
            </a:fld>
            <a:endParaRPr kumimoji="0"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uk-UA" smtClean="0"/>
              <a:pPr/>
              <a:t>‹#›</a:t>
            </a:fld>
            <a:endParaRPr kumimoji="0" lang="uk-UA"/>
          </a:p>
        </p:txBody>
      </p:sp>
    </p:spTree>
    <p:extLst>
      <p:ext uri="{BB962C8B-B14F-4D97-AF65-F5344CB8AC3E}">
        <p14:creationId xmlns:p14="http://schemas.microsoft.com/office/powerpoint/2010/main" val="744946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uk-UA" smtClean="0"/>
              <a:pPr/>
              <a:t>23.05.2014</a:t>
            </a:fld>
            <a:endParaRPr kumimoji="0"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uk-UA" smtClean="0"/>
              <a:pPr/>
              <a:t>‹#›</a:t>
            </a:fld>
            <a:endParaRPr kumimoji="0" lang="uk-UA"/>
          </a:p>
        </p:txBody>
      </p:sp>
      <p:sp>
        <p:nvSpPr>
          <p:cNvPr id="8" name="Rectangle 7"/>
          <p:cNvSpPr/>
          <p:nvPr userDrawn="1"/>
        </p:nvSpPr>
        <p:spPr>
          <a:xfrm>
            <a:off x="1792800" y="4800600"/>
            <a:ext cx="5500800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 b="1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250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8050E-B668-4FA7-85AD-C750C80A6E9B}" type="datetimeFigureOut">
              <a:rPr lang="uk-UA" smtClean="0"/>
              <a:pPr/>
              <a:t>23.05.2014</a:t>
            </a:fld>
            <a:endParaRPr kumimoji="0"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D5ECE-8B49-45CD-BE81-EF81920D1969}" type="slidenum">
              <a:rPr lang="uk-UA" smtClean="0"/>
              <a:pPr/>
              <a:t>‹#›</a:t>
            </a:fld>
            <a:endParaRPr kumimoji="0" lang="uk-UA"/>
          </a:p>
        </p:txBody>
      </p:sp>
    </p:spTree>
    <p:extLst>
      <p:ext uri="{BB962C8B-B14F-4D97-AF65-F5344CB8AC3E}">
        <p14:creationId xmlns:p14="http://schemas.microsoft.com/office/powerpoint/2010/main" val="1964299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  <p:sldLayoutId id="2147483927" r:id="rId12"/>
    <p:sldLayoutId id="2147483928" r:id="rId13"/>
    <p:sldLayoutId id="2147483930" r:id="rId14"/>
    <p:sldLayoutId id="2147483931" r:id="rId15"/>
    <p:sldLayoutId id="2147483649" r:id="rId16"/>
    <p:sldLayoutId id="2147483658" r:id="rId1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Relationship Id="rId6" Type="http://schemas.openxmlformats.org/officeDocument/2006/relationships/image" Target="../media/image13.jpeg"/><Relationship Id="rId5" Type="http://schemas.openxmlformats.org/officeDocument/2006/relationships/image" Target="../media/image7.jpeg"/><Relationship Id="rId4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6.jpeg"/><Relationship Id="rId4" Type="http://schemas.openxmlformats.org/officeDocument/2006/relationships/image" Target="../media/image1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21.jpg"/><Relationship Id="rId4" Type="http://schemas.openxmlformats.org/officeDocument/2006/relationships/image" Target="../media/image2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2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2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nmixsoft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28600" y="3048000"/>
            <a:ext cx="7239000" cy="1828800"/>
          </a:xfrm>
        </p:spPr>
        <p:txBody>
          <a:bodyPr>
            <a:normAutofit/>
          </a:bodyPr>
          <a:lstStyle/>
          <a:p>
            <a:pPr algn="l"/>
            <a:r>
              <a:rPr lang="en-US" sz="2400" b="0" dirty="0" smtClean="0">
                <a:solidFill>
                  <a:srgbClr val="7BCF27"/>
                </a:solidFill>
                <a:latin typeface="Calibri" pitchFamily="34" charset="0"/>
              </a:rPr>
              <a:t>first encounter with</a:t>
            </a:r>
            <a:r>
              <a:rPr lang="ru-RU" sz="2400" b="0" dirty="0" smtClean="0">
                <a:solidFill>
                  <a:srgbClr val="262626"/>
                </a:solidFill>
              </a:rPr>
              <a:t/>
            </a:r>
            <a:br>
              <a:rPr lang="ru-RU" sz="2400" b="0" dirty="0" smtClean="0">
                <a:solidFill>
                  <a:srgbClr val="262626"/>
                </a:solidFill>
              </a:rPr>
            </a:br>
            <a:r>
              <a:rPr lang="en-US" sz="5600" b="0" dirty="0" smtClean="0">
                <a:solidFill>
                  <a:prstClr val="white"/>
                </a:solidFill>
              </a:rPr>
              <a:t>LABEL DESIGNER</a:t>
            </a:r>
            <a:endParaRPr lang="ru-RU" sz="5600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4155504" y="2348880"/>
            <a:ext cx="4953000" cy="383809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WinMix</a:t>
            </a:r>
            <a:r>
              <a:rPr lang="en-US" dirty="0" smtClean="0"/>
              <a:t> Additional </a:t>
            </a:r>
            <a:r>
              <a:rPr lang="en-US" dirty="0"/>
              <a:t>M</a:t>
            </a:r>
            <a:r>
              <a:rPr lang="en-US" dirty="0" smtClean="0"/>
              <a:t>odules 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4202">
        <p:circle/>
      </p:transition>
    </mc:Choice>
    <mc:Fallback xmlns="">
      <p:transition spd="slow" advTm="4202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750711" y="5127978"/>
            <a:ext cx="7973935" cy="400110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pPr algn="r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Try it and you will love it</a:t>
            </a:r>
            <a:endParaRPr lang="ru-RU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Oval 7"/>
          <p:cNvSpPr/>
          <p:nvPr/>
        </p:nvSpPr>
        <p:spPr>
          <a:xfrm>
            <a:off x="3521184" y="2569873"/>
            <a:ext cx="1583472" cy="1295400"/>
          </a:xfrm>
          <a:prstGeom prst="ellipse">
            <a:avLst/>
          </a:prstGeom>
          <a:gradFill flip="none" rotWithShape="1">
            <a:gsLst>
              <a:gs pos="63000">
                <a:schemeClr val="bg1">
                  <a:alpha val="7000"/>
                </a:schemeClr>
              </a:gs>
              <a:gs pos="72000">
                <a:schemeClr val="bg1">
                  <a:alpha val="15000"/>
                </a:schemeClr>
              </a:gs>
              <a:gs pos="91000">
                <a:schemeClr val="bg1">
                  <a:alpha val="28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>
                <a:solidFill>
                  <a:prstClr val="white"/>
                </a:solidFill>
              </a:rPr>
              <a:t>       </a:t>
            </a:r>
          </a:p>
        </p:txBody>
      </p:sp>
      <p:cxnSp>
        <p:nvCxnSpPr>
          <p:cNvPr id="13" name="Straight Connector 9"/>
          <p:cNvCxnSpPr/>
          <p:nvPr/>
        </p:nvCxnSpPr>
        <p:spPr>
          <a:xfrm>
            <a:off x="1767408" y="3505592"/>
            <a:ext cx="5257800" cy="1588"/>
          </a:xfrm>
          <a:prstGeom prst="line">
            <a:avLst/>
          </a:prstGeom>
          <a:ln w="47625">
            <a:solidFill>
              <a:srgbClr val="E4E4E4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25"/>
          <p:cNvGrpSpPr/>
          <p:nvPr/>
        </p:nvGrpSpPr>
        <p:grpSpPr>
          <a:xfrm>
            <a:off x="503508" y="2522426"/>
            <a:ext cx="2124276" cy="2057400"/>
            <a:chOff x="698280" y="1946209"/>
            <a:chExt cx="2124276" cy="2057400"/>
          </a:xfrm>
        </p:grpSpPr>
        <p:sp>
          <p:nvSpPr>
            <p:cNvPr id="15" name="Oval 5"/>
            <p:cNvSpPr/>
            <p:nvPr/>
          </p:nvSpPr>
          <p:spPr>
            <a:xfrm>
              <a:off x="762000" y="1946209"/>
              <a:ext cx="2057400" cy="2057400"/>
            </a:xfrm>
            <a:prstGeom prst="ellipse">
              <a:avLst/>
            </a:prstGeom>
            <a:gradFill flip="none" rotWithShape="1">
              <a:gsLst>
                <a:gs pos="0">
                  <a:srgbClr val="F39C29"/>
                </a:gs>
                <a:gs pos="50000">
                  <a:srgbClr val="F7931D"/>
                </a:gs>
                <a:gs pos="100000">
                  <a:srgbClr val="FF6600"/>
                </a:gs>
              </a:gsLst>
              <a:path path="circle">
                <a:fillToRect l="50000" t="50000" r="50000" b="50000"/>
              </a:path>
              <a:tileRect/>
            </a:gradFill>
            <a:ln w="82550">
              <a:noFill/>
            </a:ln>
            <a:effectLst>
              <a:outerShdw blurRad="152400" dist="165100" dir="5400000" sx="90000" sy="-19000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/>
                <a:t>             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98280" y="2708767"/>
              <a:ext cx="2124276" cy="683264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50800" dist="25400" dir="5400000" algn="t" rotWithShape="0">
                      <a:prstClr val="black">
                        <a:alpha val="15000"/>
                      </a:prstClr>
                    </a:outerShdw>
                  </a:effectLst>
                </a:rPr>
                <a:t>Fast</a:t>
              </a:r>
              <a:endParaRPr lang="ru-RU" sz="3200" b="1" dirty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15000"/>
                    </a:prstClr>
                  </a:outerShdw>
                </a:effectLst>
              </a:endParaRPr>
            </a:p>
          </p:txBody>
        </p:sp>
        <p:sp>
          <p:nvSpPr>
            <p:cNvPr id="17" name="Oval 18"/>
            <p:cNvSpPr/>
            <p:nvPr/>
          </p:nvSpPr>
          <p:spPr>
            <a:xfrm>
              <a:off x="998964" y="1988687"/>
              <a:ext cx="1583472" cy="1295400"/>
            </a:xfrm>
            <a:prstGeom prst="ellipse">
              <a:avLst/>
            </a:prstGeom>
            <a:gradFill flip="none" rotWithShape="1">
              <a:gsLst>
                <a:gs pos="63000">
                  <a:schemeClr val="bg1">
                    <a:alpha val="7000"/>
                  </a:schemeClr>
                </a:gs>
                <a:gs pos="72000">
                  <a:schemeClr val="bg1">
                    <a:alpha val="15000"/>
                  </a:schemeClr>
                </a:gs>
                <a:gs pos="91000">
                  <a:schemeClr val="bg1">
                    <a:alpha val="28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800"/>
                <a:t>       </a:t>
              </a:r>
            </a:p>
          </p:txBody>
        </p:sp>
      </p:grpSp>
      <p:grpSp>
        <p:nvGrpSpPr>
          <p:cNvPr id="18" name="Group 22"/>
          <p:cNvGrpSpPr/>
          <p:nvPr/>
        </p:nvGrpSpPr>
        <p:grpSpPr>
          <a:xfrm>
            <a:off x="3203848" y="2514992"/>
            <a:ext cx="2448272" cy="2057400"/>
            <a:chOff x="3341440" y="1946209"/>
            <a:chExt cx="2448272" cy="2057400"/>
          </a:xfrm>
        </p:grpSpPr>
        <p:sp>
          <p:nvSpPr>
            <p:cNvPr id="19" name="Oval 3"/>
            <p:cNvSpPr/>
            <p:nvPr/>
          </p:nvSpPr>
          <p:spPr>
            <a:xfrm>
              <a:off x="3543300" y="1946209"/>
              <a:ext cx="2057400" cy="2057400"/>
            </a:xfrm>
            <a:prstGeom prst="ellipse">
              <a:avLst/>
            </a:prstGeom>
            <a:gradFill>
              <a:gsLst>
                <a:gs pos="0">
                  <a:srgbClr val="00B0F0"/>
                </a:gs>
                <a:gs pos="50000">
                  <a:srgbClr val="399ECB"/>
                </a:gs>
                <a:gs pos="100000">
                  <a:srgbClr val="0077D0"/>
                </a:gs>
              </a:gsLst>
              <a:path path="circle">
                <a:fillToRect l="50000" t="50000" r="50000" b="50000"/>
              </a:path>
            </a:gradFill>
            <a:ln w="82550">
              <a:noFill/>
            </a:ln>
            <a:effectLst>
              <a:outerShdw blurRad="127000" dist="165100" dir="5400000" sx="90000" sy="-19000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/>
                <a:t>             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341440" y="2701385"/>
              <a:ext cx="2448272" cy="66569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3200" b="1" dirty="0">
                  <a:solidFill>
                    <a:schemeClr val="bg1"/>
                  </a:solidFill>
                  <a:effectLst>
                    <a:outerShdw blurRad="50800" dist="25400" dir="5400000" algn="t" rotWithShape="0">
                      <a:prstClr val="black">
                        <a:alpha val="15000"/>
                      </a:prstClr>
                    </a:outerShdw>
                  </a:effectLst>
                </a:rPr>
                <a:t>D</a:t>
              </a:r>
              <a:r>
                <a:rPr lang="en-US" sz="3200" b="1" dirty="0" smtClean="0">
                  <a:solidFill>
                    <a:schemeClr val="bg1"/>
                  </a:solidFill>
                  <a:effectLst>
                    <a:outerShdw blurRad="50800" dist="25400" dir="5400000" algn="t" rotWithShape="0">
                      <a:prstClr val="black">
                        <a:alpha val="15000"/>
                      </a:prstClr>
                    </a:outerShdw>
                  </a:effectLst>
                </a:rPr>
                <a:t>escriptive</a:t>
              </a:r>
              <a:endParaRPr lang="ru-RU" sz="3200" b="1" dirty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15000"/>
                    </a:prstClr>
                  </a:outerShdw>
                </a:effectLst>
              </a:endParaRPr>
            </a:p>
          </p:txBody>
        </p:sp>
        <p:sp>
          <p:nvSpPr>
            <p:cNvPr id="21" name="Oval 19"/>
            <p:cNvSpPr/>
            <p:nvPr/>
          </p:nvSpPr>
          <p:spPr>
            <a:xfrm>
              <a:off x="3782124" y="1996121"/>
              <a:ext cx="1583472" cy="1295400"/>
            </a:xfrm>
            <a:prstGeom prst="ellipse">
              <a:avLst/>
            </a:prstGeom>
            <a:gradFill flip="none" rotWithShape="1">
              <a:gsLst>
                <a:gs pos="63000">
                  <a:schemeClr val="bg1">
                    <a:alpha val="7000"/>
                  </a:schemeClr>
                </a:gs>
                <a:gs pos="72000">
                  <a:schemeClr val="bg1">
                    <a:alpha val="15000"/>
                  </a:schemeClr>
                </a:gs>
                <a:gs pos="91000">
                  <a:schemeClr val="bg1">
                    <a:alpha val="28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/>
                <a:t>       </a:t>
              </a:r>
            </a:p>
          </p:txBody>
        </p:sp>
      </p:grpSp>
      <p:grpSp>
        <p:nvGrpSpPr>
          <p:cNvPr id="22" name="Group 23"/>
          <p:cNvGrpSpPr/>
          <p:nvPr/>
        </p:nvGrpSpPr>
        <p:grpSpPr>
          <a:xfrm>
            <a:off x="6187008" y="2522426"/>
            <a:ext cx="2057400" cy="2057400"/>
            <a:chOff x="6324600" y="1953643"/>
            <a:chExt cx="2057400" cy="2057400"/>
          </a:xfrm>
        </p:grpSpPr>
        <p:sp>
          <p:nvSpPr>
            <p:cNvPr id="23" name="Oval 4"/>
            <p:cNvSpPr/>
            <p:nvPr/>
          </p:nvSpPr>
          <p:spPr>
            <a:xfrm>
              <a:off x="6324600" y="1953643"/>
              <a:ext cx="2057400" cy="2057400"/>
            </a:xfrm>
            <a:prstGeom prst="ellipse">
              <a:avLst/>
            </a:prstGeom>
            <a:gradFill flip="none" rotWithShape="1">
              <a:gsLst>
                <a:gs pos="5000">
                  <a:srgbClr val="84D830"/>
                </a:gs>
                <a:gs pos="48000">
                  <a:srgbClr val="7BCF27"/>
                </a:gs>
                <a:gs pos="100000">
                  <a:srgbClr val="56901C"/>
                </a:gs>
              </a:gsLst>
              <a:path path="circle">
                <a:fillToRect l="50000" t="50000" r="50000" b="50000"/>
              </a:path>
              <a:tileRect/>
            </a:gradFill>
            <a:ln w="50800">
              <a:noFill/>
            </a:ln>
            <a:effectLst>
              <a:outerShdw blurRad="152400" dist="165100" dir="5400000" sx="90000" sy="-19000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/>
                <a:t>             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411810" y="2674651"/>
              <a:ext cx="1931160" cy="665695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3200" b="1" spc="60" dirty="0" smtClean="0">
                  <a:solidFill>
                    <a:schemeClr val="bg1"/>
                  </a:solidFill>
                  <a:effectLst>
                    <a:outerShdw blurRad="50800" dist="25400" dir="5400000" algn="t" rotWithShape="0">
                      <a:prstClr val="black">
                        <a:alpha val="15000"/>
                      </a:prstClr>
                    </a:outerShdw>
                  </a:effectLst>
                </a:rPr>
                <a:t>Easy</a:t>
              </a:r>
              <a:endParaRPr lang="ru-RU" sz="3200" b="1" dirty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15000"/>
                    </a:prstClr>
                  </a:outerShdw>
                </a:effectLst>
              </a:endParaRPr>
            </a:p>
          </p:txBody>
        </p:sp>
        <p:sp>
          <p:nvSpPr>
            <p:cNvPr id="25" name="Oval 20"/>
            <p:cNvSpPr/>
            <p:nvPr/>
          </p:nvSpPr>
          <p:spPr>
            <a:xfrm>
              <a:off x="6569928" y="1996121"/>
              <a:ext cx="1583472" cy="1295400"/>
            </a:xfrm>
            <a:prstGeom prst="ellipse">
              <a:avLst/>
            </a:prstGeom>
            <a:gradFill flip="none" rotWithShape="1">
              <a:gsLst>
                <a:gs pos="63000">
                  <a:schemeClr val="bg1">
                    <a:alpha val="7000"/>
                  </a:schemeClr>
                </a:gs>
                <a:gs pos="72000">
                  <a:schemeClr val="bg1">
                    <a:alpha val="15000"/>
                  </a:schemeClr>
                </a:gs>
                <a:gs pos="91000">
                  <a:schemeClr val="bg1">
                    <a:alpha val="28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/>
                <a:t>       </a:t>
              </a: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609600" y="381000"/>
            <a:ext cx="8305800" cy="2111896"/>
          </a:xfrm>
          <a:prstGeom prst="rect">
            <a:avLst/>
          </a:prstGeom>
          <a:noFill/>
        </p:spPr>
        <p:txBody>
          <a:bodyPr wrap="square" rtlCol="0">
            <a:normAutofit fontScale="92500"/>
          </a:bodyPr>
          <a:lstStyle/>
          <a:p>
            <a:r>
              <a:rPr lang="ru-RU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Arial" pitchFamily="34" charset="0"/>
              </a:rPr>
              <a:t>Using</a:t>
            </a:r>
            <a:r>
              <a:rPr lang="ru-RU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Arial" pitchFamily="34" charset="0"/>
              </a:rPr>
              <a:t> </a:t>
            </a:r>
            <a:r>
              <a:rPr lang="ru-RU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Arial" pitchFamily="34" charset="0"/>
              </a:rPr>
              <a:t>special</a:t>
            </a:r>
            <a:r>
              <a:rPr lang="ru-RU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Arial" pitchFamily="34" charset="0"/>
              </a:rPr>
              <a:t> </a:t>
            </a:r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«Label Designer»</a:t>
            </a:r>
            <a:r>
              <a:rPr lang="ru-RU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Arial" pitchFamily="34" charset="0"/>
              </a:rPr>
              <a:t>, </a:t>
            </a:r>
            <a:r>
              <a:rPr lang="ru-RU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Arial" pitchFamily="34" charset="0"/>
              </a:rPr>
              <a:t>you</a:t>
            </a:r>
            <a:r>
              <a:rPr lang="ru-RU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Arial" pitchFamily="34" charset="0"/>
              </a:rPr>
              <a:t> </a:t>
            </a:r>
            <a:r>
              <a:rPr lang="ru-RU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Arial" pitchFamily="34" charset="0"/>
              </a:rPr>
              <a:t>can</a:t>
            </a:r>
            <a:r>
              <a:rPr lang="ru-RU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Arial" pitchFamily="34" charset="0"/>
              </a:rPr>
              <a:t> </a:t>
            </a:r>
            <a:r>
              <a:rPr lang="ru-RU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Arial" pitchFamily="34" charset="0"/>
              </a:rPr>
              <a:t>clearly</a:t>
            </a:r>
            <a:r>
              <a:rPr lang="ru-RU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Arial" pitchFamily="34" charset="0"/>
              </a:rPr>
              <a:t> </a:t>
            </a:r>
            <a:r>
              <a:rPr lang="ru-RU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Arial" pitchFamily="34" charset="0"/>
              </a:rPr>
              <a:t>and</a:t>
            </a:r>
            <a:r>
              <a:rPr lang="ru-RU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Arial" pitchFamily="34" charset="0"/>
              </a:rPr>
              <a:t> </a:t>
            </a:r>
            <a:r>
              <a:rPr lang="ru-RU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Arial" pitchFamily="34" charset="0"/>
              </a:rPr>
              <a:t>quickly</a:t>
            </a:r>
            <a:r>
              <a:rPr lang="ru-RU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Arial" pitchFamily="34" charset="0"/>
              </a:rPr>
              <a:t> </a:t>
            </a:r>
            <a:r>
              <a:rPr lang="ru-RU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Arial" pitchFamily="34" charset="0"/>
              </a:rPr>
              <a:t>create</a:t>
            </a:r>
            <a:r>
              <a:rPr lang="ru-RU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Arial" pitchFamily="34" charset="0"/>
              </a:rPr>
              <a:t> </a:t>
            </a:r>
            <a:r>
              <a:rPr lang="en-US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Arial" pitchFamily="34" charset="0"/>
              </a:rPr>
              <a:t>a</a:t>
            </a:r>
            <a:r>
              <a:rPr lang="ru-RU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Arial" pitchFamily="34" charset="0"/>
              </a:rPr>
              <a:t> </a:t>
            </a:r>
            <a:r>
              <a:rPr lang="ru-RU" sz="4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Arial" pitchFamily="34" charset="0"/>
              </a:rPr>
              <a:t>label</a:t>
            </a:r>
            <a:r>
              <a:rPr lang="ru-RU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Arial" pitchFamily="34" charset="0"/>
              </a:rPr>
              <a:t>, </a:t>
            </a:r>
            <a:r>
              <a:rPr lang="en-US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Arial" pitchFamily="34" charset="0"/>
              </a:rPr>
              <a:t>which will look the same as you </a:t>
            </a:r>
            <a:r>
              <a:rPr lang="en-US" sz="4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Arial" pitchFamily="34" charset="0"/>
              </a:rPr>
              <a:t>need</a:t>
            </a:r>
            <a:endParaRPr lang="ru-RU" sz="40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28" name="Rectangle 11"/>
          <p:cNvSpPr/>
          <p:nvPr/>
        </p:nvSpPr>
        <p:spPr>
          <a:xfrm>
            <a:off x="8686800" y="5284486"/>
            <a:ext cx="457200" cy="96672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>
                <a:solidFill>
                  <a:srgbClr val="FF6600"/>
                </a:solidFill>
              </a:rPr>
              <a:t>           </a:t>
            </a:r>
          </a:p>
        </p:txBody>
      </p:sp>
    </p:spTree>
    <p:extLst>
      <p:ext uri="{BB962C8B-B14F-4D97-AF65-F5344CB8AC3E}">
        <p14:creationId xmlns:p14="http://schemas.microsoft.com/office/powerpoint/2010/main" val="1340505264"/>
      </p:ext>
    </p:extLst>
  </p:cSld>
  <p:clrMapOvr>
    <a:masterClrMapping/>
  </p:clrMapOvr>
  <p:transition spd="slow" advTm="1128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700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762000"/>
            <a:ext cx="2445488" cy="2286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59632" y="332656"/>
            <a:ext cx="8058451" cy="1224136"/>
          </a:xfrm>
          <a:prstGeom prst="rect">
            <a:avLst/>
          </a:prstGeom>
          <a:noFill/>
        </p:spPr>
        <p:txBody>
          <a:bodyPr wrap="square" rtlCol="0" anchor="b" anchorCtr="0">
            <a:noAutofit/>
          </a:bodyPr>
          <a:lstStyle/>
          <a:p>
            <a:r>
              <a:rPr lang="uk-UA" sz="21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All</a:t>
            </a:r>
            <a:r>
              <a:rPr lang="uk-UA" sz="2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 th</a:t>
            </a:r>
            <a:r>
              <a:rPr lang="uk-UA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 parameters that contain the recipe, are components of the editor, and located on the left panel </a:t>
            </a:r>
            <a:r>
              <a:rPr lang="en-US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of “Designer”</a:t>
            </a:r>
            <a:r>
              <a:rPr lang="uk-UA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uk-UA" sz="2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To add them t</a:t>
            </a:r>
            <a:r>
              <a:rPr lang="uk-UA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 the label, simply drag them with the </a:t>
            </a:r>
            <a:r>
              <a:rPr lang="en-US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help of</a:t>
            </a:r>
            <a:r>
              <a:rPr lang="uk-UA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uk-UA" sz="2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mo</a:t>
            </a:r>
            <a:r>
              <a:rPr lang="uk-UA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use to the desired location </a:t>
            </a:r>
            <a:r>
              <a:rPr lang="en-US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of </a:t>
            </a:r>
            <a:r>
              <a:rPr lang="uk-UA" sz="2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the</a:t>
            </a:r>
            <a:r>
              <a:rPr lang="uk-UA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uk-UA" sz="21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layout</a:t>
            </a:r>
            <a:r>
              <a:rPr lang="en-US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ru-RU" sz="2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6200000">
            <a:off x="-1192158" y="3653992"/>
            <a:ext cx="3312370" cy="84616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7BCF27"/>
                </a:solidFill>
                <a:latin typeface="Calibri" pitchFamily="34" charset="0"/>
              </a:rPr>
              <a:t>EASY</a:t>
            </a:r>
            <a:endParaRPr lang="uk-UA" dirty="0">
              <a:solidFill>
                <a:srgbClr val="7BCF27"/>
              </a:solidFill>
              <a:latin typeface="Calibri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700808"/>
            <a:ext cx="6408712" cy="501808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2119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223">
        <p:blinds dir="vert"/>
      </p:transition>
    </mc:Choice>
    <mc:Fallback xmlns="">
      <p:transition spd="slow" advTm="10223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3502"/>
            <a:ext cx="5241140" cy="1437306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spcBef>
                <a:spcPts val="100"/>
              </a:spcBef>
            </a:pPr>
            <a:r>
              <a:rPr lang="ru-RU" sz="2000" dirty="0" err="1">
                <a:solidFill>
                  <a:prstClr val="white"/>
                </a:solidFill>
              </a:rPr>
              <a:t>In</a:t>
            </a:r>
            <a:r>
              <a:rPr lang="ru-RU" sz="2000" dirty="0">
                <a:solidFill>
                  <a:prstClr val="white"/>
                </a:solidFill>
              </a:rPr>
              <a:t> a </a:t>
            </a:r>
            <a:r>
              <a:rPr lang="ru-RU" sz="2000" dirty="0" err="1">
                <a:solidFill>
                  <a:prstClr val="white"/>
                </a:solidFill>
              </a:rPr>
              <a:t>similar</a:t>
            </a:r>
            <a:r>
              <a:rPr lang="ru-RU" sz="2000" dirty="0">
                <a:solidFill>
                  <a:prstClr val="white"/>
                </a:solidFill>
              </a:rPr>
              <a:t> </a:t>
            </a:r>
            <a:r>
              <a:rPr lang="ru-RU" sz="2000" dirty="0" err="1">
                <a:solidFill>
                  <a:prstClr val="white"/>
                </a:solidFill>
              </a:rPr>
              <a:t>way</a:t>
            </a:r>
            <a:r>
              <a:rPr lang="ru-RU" sz="2000" dirty="0">
                <a:solidFill>
                  <a:prstClr val="white"/>
                </a:solidFill>
              </a:rPr>
              <a:t> </a:t>
            </a:r>
            <a:r>
              <a:rPr lang="ru-RU" sz="2000" dirty="0" err="1">
                <a:solidFill>
                  <a:prstClr val="white"/>
                </a:solidFill>
              </a:rPr>
              <a:t>you</a:t>
            </a:r>
            <a:r>
              <a:rPr lang="ru-RU" sz="2000" dirty="0">
                <a:solidFill>
                  <a:prstClr val="white"/>
                </a:solidFill>
              </a:rPr>
              <a:t> </a:t>
            </a:r>
            <a:r>
              <a:rPr lang="ru-RU" sz="2000" dirty="0" err="1">
                <a:solidFill>
                  <a:prstClr val="white"/>
                </a:solidFill>
              </a:rPr>
              <a:t>can</a:t>
            </a:r>
            <a:r>
              <a:rPr lang="ru-RU" sz="2000" dirty="0">
                <a:solidFill>
                  <a:prstClr val="white"/>
                </a:solidFill>
              </a:rPr>
              <a:t> </a:t>
            </a:r>
            <a:r>
              <a:rPr lang="ru-RU" sz="2000" dirty="0" err="1">
                <a:solidFill>
                  <a:prstClr val="white"/>
                </a:solidFill>
              </a:rPr>
              <a:t>add</a:t>
            </a:r>
            <a:r>
              <a:rPr lang="ru-RU" sz="2000" dirty="0">
                <a:solidFill>
                  <a:prstClr val="white"/>
                </a:solidFill>
              </a:rPr>
              <a:t> </a:t>
            </a:r>
            <a:r>
              <a:rPr lang="en-US" sz="2000" dirty="0">
                <a:solidFill>
                  <a:prstClr val="white"/>
                </a:solidFill>
              </a:rPr>
              <a:t>to the</a:t>
            </a:r>
            <a:r>
              <a:rPr lang="ru-RU" sz="2000" dirty="0">
                <a:solidFill>
                  <a:prstClr val="white"/>
                </a:solidFill>
              </a:rPr>
              <a:t> </a:t>
            </a:r>
            <a:r>
              <a:rPr lang="ru-RU" sz="2000" dirty="0" err="1">
                <a:solidFill>
                  <a:prstClr val="white"/>
                </a:solidFill>
              </a:rPr>
              <a:t>label</a:t>
            </a:r>
            <a:r>
              <a:rPr lang="ru-RU" sz="2000" dirty="0">
                <a:solidFill>
                  <a:prstClr val="white"/>
                </a:solidFill>
              </a:rPr>
              <a:t> </a:t>
            </a:r>
            <a:r>
              <a:rPr lang="ru-RU" sz="2000" dirty="0" err="1">
                <a:solidFill>
                  <a:prstClr val="white"/>
                </a:solidFill>
              </a:rPr>
              <a:t>any</a:t>
            </a:r>
            <a:r>
              <a:rPr lang="ru-RU" sz="2000" dirty="0">
                <a:solidFill>
                  <a:prstClr val="white"/>
                </a:solidFill>
              </a:rPr>
              <a:t> </a:t>
            </a:r>
            <a:r>
              <a:rPr lang="ru-RU" sz="2000" dirty="0" err="1">
                <a:solidFill>
                  <a:prstClr val="white"/>
                </a:solidFill>
              </a:rPr>
              <a:t>line</a:t>
            </a:r>
            <a:r>
              <a:rPr lang="ru-RU" sz="2000" dirty="0">
                <a:solidFill>
                  <a:prstClr val="white"/>
                </a:solidFill>
              </a:rPr>
              <a:t>, </a:t>
            </a:r>
            <a:r>
              <a:rPr lang="ru-RU" sz="2000" dirty="0" err="1">
                <a:solidFill>
                  <a:prstClr val="white"/>
                </a:solidFill>
              </a:rPr>
              <a:t>text</a:t>
            </a:r>
            <a:r>
              <a:rPr lang="ru-RU" sz="2000" dirty="0">
                <a:solidFill>
                  <a:prstClr val="white"/>
                </a:solidFill>
              </a:rPr>
              <a:t>, </a:t>
            </a:r>
            <a:r>
              <a:rPr lang="ru-RU" sz="2000" dirty="0" err="1">
                <a:solidFill>
                  <a:prstClr val="white"/>
                </a:solidFill>
              </a:rPr>
              <a:t>system</a:t>
            </a:r>
            <a:r>
              <a:rPr lang="ru-RU" sz="2000" dirty="0">
                <a:solidFill>
                  <a:prstClr val="white"/>
                </a:solidFill>
              </a:rPr>
              <a:t> </a:t>
            </a:r>
            <a:r>
              <a:rPr lang="ru-RU" sz="2000" dirty="0" err="1">
                <a:solidFill>
                  <a:prstClr val="white"/>
                </a:solidFill>
              </a:rPr>
              <a:t>text</a:t>
            </a:r>
            <a:r>
              <a:rPr lang="ru-RU" sz="2000" dirty="0">
                <a:solidFill>
                  <a:prstClr val="white"/>
                </a:solidFill>
              </a:rPr>
              <a:t>, </a:t>
            </a:r>
            <a:r>
              <a:rPr lang="ru-RU" sz="2000" dirty="0" err="1">
                <a:solidFill>
                  <a:prstClr val="white"/>
                </a:solidFill>
              </a:rPr>
              <a:t>logo</a:t>
            </a:r>
            <a:r>
              <a:rPr lang="ru-RU" sz="2000" dirty="0">
                <a:solidFill>
                  <a:prstClr val="white"/>
                </a:solidFill>
              </a:rPr>
              <a:t>, </a:t>
            </a:r>
            <a:r>
              <a:rPr lang="ru-RU" sz="2000" dirty="0" err="1">
                <a:solidFill>
                  <a:prstClr val="white"/>
                </a:solidFill>
              </a:rPr>
              <a:t>picture</a:t>
            </a:r>
            <a:r>
              <a:rPr lang="ru-RU" sz="2000" dirty="0">
                <a:solidFill>
                  <a:prstClr val="white"/>
                </a:solidFill>
              </a:rPr>
              <a:t> </a:t>
            </a:r>
            <a:r>
              <a:rPr lang="ru-RU" sz="2000" dirty="0" err="1">
                <a:solidFill>
                  <a:prstClr val="white"/>
                </a:solidFill>
              </a:rPr>
              <a:t>or</a:t>
            </a:r>
            <a:r>
              <a:rPr lang="ru-RU" sz="2000" dirty="0">
                <a:solidFill>
                  <a:prstClr val="white"/>
                </a:solidFill>
              </a:rPr>
              <a:t> </a:t>
            </a:r>
            <a:r>
              <a:rPr lang="en-US" sz="2000" dirty="0">
                <a:solidFill>
                  <a:prstClr val="white"/>
                </a:solidFill>
              </a:rPr>
              <a:t>bar-</a:t>
            </a:r>
            <a:r>
              <a:rPr lang="ru-RU" sz="2000" dirty="0" err="1">
                <a:solidFill>
                  <a:prstClr val="white"/>
                </a:solidFill>
              </a:rPr>
              <a:t>code</a:t>
            </a:r>
            <a:r>
              <a:rPr lang="ru-RU" sz="2000" dirty="0">
                <a:solidFill>
                  <a:prstClr val="white"/>
                </a:solidFill>
              </a:rPr>
              <a:t>. </a:t>
            </a:r>
          </a:p>
          <a:p>
            <a:pPr>
              <a:spcBef>
                <a:spcPts val="100"/>
              </a:spcBef>
            </a:pPr>
            <a:endParaRPr lang="ru-RU" sz="2000" dirty="0">
              <a:solidFill>
                <a:prstClr val="white"/>
              </a:solidFill>
            </a:endParaRPr>
          </a:p>
          <a:p>
            <a:pPr>
              <a:spcBef>
                <a:spcPts val="100"/>
              </a:spcBef>
            </a:pPr>
            <a:endParaRPr lang="ru-RU" sz="2000" dirty="0">
              <a:solidFill>
                <a:prstClr val="white"/>
              </a:solidFill>
            </a:endParaRPr>
          </a:p>
          <a:p>
            <a:pPr>
              <a:spcBef>
                <a:spcPts val="100"/>
              </a:spcBef>
            </a:pPr>
            <a:endParaRPr lang="ru-RU" sz="2000" dirty="0">
              <a:solidFill>
                <a:prstClr val="white"/>
              </a:solidFill>
            </a:endParaRPr>
          </a:p>
          <a:p>
            <a:endParaRPr lang="ru-RU" sz="2400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 rot="16200000">
            <a:off x="-719908" y="4616452"/>
            <a:ext cx="2906886" cy="820014"/>
          </a:xfrm>
          <a:prstGeom prst="rect">
            <a:avLst/>
          </a:prstGeom>
          <a:noFill/>
        </p:spPr>
        <p:txBody>
          <a:bodyPr wrap="square" rtlCol="0" anchor="b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4400" dirty="0">
                <a:solidFill>
                  <a:srgbClr val="F5770F"/>
                </a:solidFill>
                <a:latin typeface="Calibri" pitchFamily="34" charset="0"/>
                <a:ea typeface="+mj-ea"/>
                <a:cs typeface="+mj-cs"/>
              </a:rPr>
              <a:t>FAST</a:t>
            </a:r>
            <a:endParaRPr lang="ru-RU" sz="4400" dirty="0">
              <a:solidFill>
                <a:srgbClr val="F5770F"/>
              </a:solidFill>
              <a:latin typeface="Calibri" pitchFamily="34" charset="0"/>
              <a:ea typeface="+mj-ea"/>
              <a:cs typeface="+mj-cs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272827"/>
            <a:ext cx="3276600" cy="923925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94956" y="1418000"/>
            <a:ext cx="538515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>
                <a:solidFill>
                  <a:prstClr val="white"/>
                </a:solidFill>
              </a:rPr>
              <a:t>The</a:t>
            </a:r>
            <a:r>
              <a:rPr lang="ru-RU" sz="2000" dirty="0">
                <a:solidFill>
                  <a:prstClr val="white"/>
                </a:solidFill>
              </a:rPr>
              <a:t> </a:t>
            </a:r>
            <a:r>
              <a:rPr lang="ru-RU" sz="2000" dirty="0" err="1">
                <a:solidFill>
                  <a:prstClr val="white"/>
                </a:solidFill>
              </a:rPr>
              <a:t>text</a:t>
            </a:r>
            <a:r>
              <a:rPr lang="ru-RU" sz="2000" dirty="0">
                <a:solidFill>
                  <a:prstClr val="white"/>
                </a:solidFill>
              </a:rPr>
              <a:t>, </a:t>
            </a:r>
            <a:r>
              <a:rPr lang="ru-RU" sz="2000" dirty="0" err="1">
                <a:solidFill>
                  <a:prstClr val="white"/>
                </a:solidFill>
              </a:rPr>
              <a:t>which</a:t>
            </a:r>
            <a:r>
              <a:rPr lang="ru-RU" sz="2000" dirty="0">
                <a:solidFill>
                  <a:prstClr val="white"/>
                </a:solidFill>
              </a:rPr>
              <a:t> </a:t>
            </a:r>
            <a:r>
              <a:rPr lang="ru-RU" sz="2000" dirty="0" err="1">
                <a:solidFill>
                  <a:prstClr val="white"/>
                </a:solidFill>
              </a:rPr>
              <a:t>is</a:t>
            </a:r>
            <a:r>
              <a:rPr lang="ru-RU" sz="2000" dirty="0">
                <a:solidFill>
                  <a:prstClr val="white"/>
                </a:solidFill>
              </a:rPr>
              <a:t> </a:t>
            </a:r>
            <a:r>
              <a:rPr lang="ru-RU" sz="2000" dirty="0" err="1">
                <a:solidFill>
                  <a:prstClr val="white"/>
                </a:solidFill>
              </a:rPr>
              <a:t>used</a:t>
            </a:r>
            <a:r>
              <a:rPr lang="ru-RU" sz="2000" dirty="0">
                <a:solidFill>
                  <a:prstClr val="white"/>
                </a:solidFill>
              </a:rPr>
              <a:t> </a:t>
            </a:r>
            <a:r>
              <a:rPr lang="ru-RU" sz="2000" dirty="0" err="1">
                <a:solidFill>
                  <a:prstClr val="white"/>
                </a:solidFill>
              </a:rPr>
              <a:t>more</a:t>
            </a:r>
            <a:r>
              <a:rPr lang="ru-RU" sz="2000" dirty="0">
                <a:solidFill>
                  <a:prstClr val="white"/>
                </a:solidFill>
              </a:rPr>
              <a:t> </a:t>
            </a:r>
            <a:r>
              <a:rPr lang="ru-RU" sz="2000" dirty="0" err="1">
                <a:solidFill>
                  <a:prstClr val="white"/>
                </a:solidFill>
              </a:rPr>
              <a:t>than</a:t>
            </a:r>
            <a:r>
              <a:rPr lang="ru-RU" sz="2000" dirty="0">
                <a:solidFill>
                  <a:prstClr val="white"/>
                </a:solidFill>
              </a:rPr>
              <a:t> </a:t>
            </a:r>
            <a:r>
              <a:rPr lang="ru-RU" sz="2000" dirty="0" err="1">
                <a:solidFill>
                  <a:prstClr val="white"/>
                </a:solidFill>
              </a:rPr>
              <a:t>once</a:t>
            </a:r>
            <a:r>
              <a:rPr lang="ru-RU" sz="2000" dirty="0">
                <a:solidFill>
                  <a:prstClr val="white"/>
                </a:solidFill>
              </a:rPr>
              <a:t> </a:t>
            </a:r>
            <a:r>
              <a:rPr lang="ru-RU" sz="2000" dirty="0" err="1">
                <a:solidFill>
                  <a:prstClr val="white"/>
                </a:solidFill>
              </a:rPr>
              <a:t>or</a:t>
            </a:r>
            <a:r>
              <a:rPr lang="ru-RU" sz="2000" dirty="0">
                <a:solidFill>
                  <a:prstClr val="white"/>
                </a:solidFill>
              </a:rPr>
              <a:t> </a:t>
            </a:r>
            <a:r>
              <a:rPr lang="ru-RU" sz="2000" dirty="0" err="1">
                <a:solidFill>
                  <a:prstClr val="white"/>
                </a:solidFill>
              </a:rPr>
              <a:t>in</a:t>
            </a:r>
            <a:r>
              <a:rPr lang="ru-RU" sz="2000" dirty="0">
                <a:solidFill>
                  <a:prstClr val="white"/>
                </a:solidFill>
              </a:rPr>
              <a:t> </a:t>
            </a:r>
            <a:r>
              <a:rPr lang="ru-RU" sz="2000" dirty="0" err="1">
                <a:solidFill>
                  <a:prstClr val="white"/>
                </a:solidFill>
              </a:rPr>
              <a:t>different</a:t>
            </a:r>
            <a:r>
              <a:rPr lang="ru-RU" sz="2000" dirty="0">
                <a:solidFill>
                  <a:prstClr val="white"/>
                </a:solidFill>
              </a:rPr>
              <a:t> </a:t>
            </a:r>
            <a:r>
              <a:rPr lang="ru-RU" sz="2000" dirty="0" err="1">
                <a:solidFill>
                  <a:prstClr val="white"/>
                </a:solidFill>
              </a:rPr>
              <a:t>labels</a:t>
            </a:r>
            <a:r>
              <a:rPr lang="ru-RU" sz="2000" dirty="0">
                <a:solidFill>
                  <a:prstClr val="white"/>
                </a:solidFill>
              </a:rPr>
              <a:t>, </a:t>
            </a:r>
            <a:r>
              <a:rPr lang="ru-RU" sz="2000" dirty="0" err="1">
                <a:solidFill>
                  <a:prstClr val="white"/>
                </a:solidFill>
              </a:rPr>
              <a:t>you</a:t>
            </a:r>
            <a:r>
              <a:rPr lang="ru-RU" sz="2000" dirty="0">
                <a:solidFill>
                  <a:prstClr val="white"/>
                </a:solidFill>
              </a:rPr>
              <a:t> </a:t>
            </a:r>
            <a:r>
              <a:rPr lang="ru-RU" sz="2000" dirty="0" err="1">
                <a:solidFill>
                  <a:prstClr val="white"/>
                </a:solidFill>
              </a:rPr>
              <a:t>can</a:t>
            </a:r>
            <a:r>
              <a:rPr lang="ru-RU" sz="2000" dirty="0">
                <a:solidFill>
                  <a:prstClr val="white"/>
                </a:solidFill>
              </a:rPr>
              <a:t> </a:t>
            </a:r>
            <a:r>
              <a:rPr lang="ru-RU" sz="2000" dirty="0" err="1">
                <a:solidFill>
                  <a:prstClr val="white"/>
                </a:solidFill>
              </a:rPr>
              <a:t>write</a:t>
            </a:r>
            <a:r>
              <a:rPr lang="ru-RU" sz="2000" dirty="0">
                <a:solidFill>
                  <a:prstClr val="white"/>
                </a:solidFill>
              </a:rPr>
              <a:t> </a:t>
            </a:r>
            <a:r>
              <a:rPr lang="ru-RU" sz="2000" dirty="0" err="1">
                <a:solidFill>
                  <a:prstClr val="white"/>
                </a:solidFill>
              </a:rPr>
              <a:t>to</a:t>
            </a:r>
            <a:r>
              <a:rPr lang="ru-RU" sz="2000" dirty="0">
                <a:solidFill>
                  <a:prstClr val="white"/>
                </a:solidFill>
              </a:rPr>
              <a:t> </a:t>
            </a:r>
            <a:r>
              <a:rPr lang="ru-RU" sz="2000" dirty="0" err="1">
                <a:solidFill>
                  <a:prstClr val="white"/>
                </a:solidFill>
              </a:rPr>
              <a:t>the</a:t>
            </a:r>
            <a:r>
              <a:rPr lang="ru-RU" sz="2000" dirty="0">
                <a:solidFill>
                  <a:prstClr val="white"/>
                </a:solidFill>
              </a:rPr>
              <a:t> </a:t>
            </a:r>
            <a:r>
              <a:rPr lang="ru-RU" sz="2000" dirty="0" err="1">
                <a:solidFill>
                  <a:prstClr val="white"/>
                </a:solidFill>
              </a:rPr>
              <a:t>database</a:t>
            </a:r>
            <a:r>
              <a:rPr lang="ru-RU" sz="2000" dirty="0">
                <a:solidFill>
                  <a:prstClr val="white"/>
                </a:solidFill>
              </a:rPr>
              <a:t> </a:t>
            </a:r>
            <a:r>
              <a:rPr lang="en-US" sz="2000" dirty="0">
                <a:solidFill>
                  <a:prstClr val="white"/>
                </a:solidFill>
              </a:rPr>
              <a:t>of</a:t>
            </a:r>
            <a:r>
              <a:rPr lang="ru-RU" sz="2000" dirty="0">
                <a:solidFill>
                  <a:prstClr val="white"/>
                </a:solidFill>
              </a:rPr>
              <a:t> "</a:t>
            </a:r>
            <a:r>
              <a:rPr lang="ru-RU" sz="2000" dirty="0" err="1">
                <a:solidFill>
                  <a:prstClr val="white"/>
                </a:solidFill>
              </a:rPr>
              <a:t>System</a:t>
            </a:r>
            <a:r>
              <a:rPr lang="ru-RU" sz="2000" dirty="0">
                <a:solidFill>
                  <a:prstClr val="white"/>
                </a:solidFill>
              </a:rPr>
              <a:t> </a:t>
            </a:r>
            <a:r>
              <a:rPr lang="en-US" sz="2000" dirty="0">
                <a:solidFill>
                  <a:prstClr val="white"/>
                </a:solidFill>
              </a:rPr>
              <a:t>texts"</a:t>
            </a:r>
            <a:r>
              <a:rPr lang="ru-RU" sz="2000" dirty="0">
                <a:solidFill>
                  <a:prstClr val="white"/>
                </a:solidFill>
              </a:rPr>
              <a:t>. </a:t>
            </a:r>
            <a:r>
              <a:rPr lang="uk-UA" sz="2000" dirty="0" err="1">
                <a:solidFill>
                  <a:prstClr val="white"/>
                </a:solidFill>
              </a:rPr>
              <a:t>Then</a:t>
            </a:r>
            <a:r>
              <a:rPr lang="uk-UA" sz="2000" dirty="0">
                <a:solidFill>
                  <a:prstClr val="white"/>
                </a:solidFill>
              </a:rPr>
              <a:t>,</a:t>
            </a:r>
            <a:r>
              <a:rPr lang="uk-UA" sz="2000" dirty="0" err="1">
                <a:solidFill>
                  <a:prstClr val="white"/>
                </a:solidFill>
              </a:rPr>
              <a:t> to add such</a:t>
            </a:r>
            <a:r>
              <a:rPr lang="uk-UA" sz="2000" dirty="0">
                <a:solidFill>
                  <a:prstClr val="white"/>
                </a:solidFill>
              </a:rPr>
              <a:t> </a:t>
            </a:r>
            <a:r>
              <a:rPr lang="uk-UA" sz="2000" dirty="0" err="1">
                <a:solidFill>
                  <a:prstClr val="white"/>
                </a:solidFill>
              </a:rPr>
              <a:t>a te</a:t>
            </a:r>
            <a:r>
              <a:rPr lang="uk-UA" sz="2000" dirty="0">
                <a:solidFill>
                  <a:prstClr val="white"/>
                </a:solidFill>
              </a:rPr>
              <a:t>xt </a:t>
            </a:r>
            <a:r>
              <a:rPr lang="en-US" sz="2000" dirty="0">
                <a:solidFill>
                  <a:prstClr val="white"/>
                </a:solidFill>
              </a:rPr>
              <a:t>you may</a:t>
            </a:r>
            <a:r>
              <a:rPr lang="uk-UA" sz="2000" dirty="0" err="1">
                <a:solidFill>
                  <a:prstClr val="white"/>
                </a:solidFill>
              </a:rPr>
              <a:t> simply ad</a:t>
            </a:r>
            <a:r>
              <a:rPr lang="uk-UA" sz="2000" dirty="0">
                <a:solidFill>
                  <a:prstClr val="white"/>
                </a:solidFill>
              </a:rPr>
              <a:t>d the component </a:t>
            </a:r>
            <a:r>
              <a:rPr lang="en-US" sz="2000" dirty="0">
                <a:solidFill>
                  <a:prstClr val="white"/>
                </a:solidFill>
              </a:rPr>
              <a:t>of </a:t>
            </a:r>
            <a:r>
              <a:rPr lang="uk-UA" sz="2000" dirty="0">
                <a:solidFill>
                  <a:prstClr val="white"/>
                </a:solidFill>
              </a:rPr>
              <a:t>"</a:t>
            </a:r>
            <a:r>
              <a:rPr lang="uk-UA" sz="2000" dirty="0" err="1">
                <a:solidFill>
                  <a:prstClr val="white"/>
                </a:solidFill>
              </a:rPr>
              <a:t>System</a:t>
            </a:r>
            <a:r>
              <a:rPr lang="uk-UA" sz="2000" dirty="0">
                <a:solidFill>
                  <a:prstClr val="white"/>
                </a:solidFill>
              </a:rPr>
              <a:t> </a:t>
            </a:r>
            <a:r>
              <a:rPr lang="uk-UA" sz="2000" dirty="0" err="1">
                <a:solidFill>
                  <a:prstClr val="white"/>
                </a:solidFill>
              </a:rPr>
              <a:t>text</a:t>
            </a:r>
            <a:r>
              <a:rPr lang="uk-UA" sz="2000" dirty="0">
                <a:solidFill>
                  <a:prstClr val="white"/>
                </a:solidFill>
              </a:rPr>
              <a:t>"</a:t>
            </a:r>
            <a:r>
              <a:rPr lang="uk-UA" sz="2000" dirty="0" err="1">
                <a:solidFill>
                  <a:prstClr val="white"/>
                </a:solidFill>
              </a:rPr>
              <a:t> and s</a:t>
            </a:r>
            <a:r>
              <a:rPr lang="uk-UA" sz="2000" dirty="0">
                <a:solidFill>
                  <a:prstClr val="white"/>
                </a:solidFill>
              </a:rPr>
              <a:t>elect </a:t>
            </a:r>
            <a:r>
              <a:rPr lang="en-US" sz="2000" dirty="0">
                <a:solidFill>
                  <a:prstClr val="white"/>
                </a:solidFill>
              </a:rPr>
              <a:t>the necessary text in </a:t>
            </a:r>
            <a:r>
              <a:rPr lang="uk-UA" sz="2000" dirty="0">
                <a:solidFill>
                  <a:prstClr val="white"/>
                </a:solidFill>
              </a:rPr>
              <a:t>the d</a:t>
            </a:r>
            <a:r>
              <a:rPr lang="uk-UA" sz="2000" dirty="0" err="1">
                <a:solidFill>
                  <a:prstClr val="white"/>
                </a:solidFill>
              </a:rPr>
              <a:t>rop-down list</a:t>
            </a:r>
            <a:r>
              <a:rPr lang="uk-UA" sz="2000" dirty="0">
                <a:solidFill>
                  <a:prstClr val="white"/>
                </a:solidFill>
              </a:rPr>
              <a:t>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3140050"/>
            <a:ext cx="6853367" cy="3483868"/>
          </a:xfrm>
          <a:prstGeom prst="rect">
            <a:avLst/>
          </a:prstGeom>
        </p:spPr>
      </p:pic>
    </p:spTree>
  </p:cSld>
  <p:clrMapOvr>
    <a:masterClrMapping/>
  </p:clrMapOvr>
  <p:transition spd="slow" advTm="16315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6" presetClass="entr" presetSubtype="37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6200000">
            <a:off x="-2146014" y="2450815"/>
            <a:ext cx="5486400" cy="1041969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/>
          <a:p>
            <a:r>
              <a:rPr lang="en-US" sz="4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+mj-ea"/>
                <a:cs typeface="+mj-cs"/>
              </a:rPr>
              <a:t>Descriptive</a:t>
            </a:r>
            <a:endParaRPr lang="ru-RU" sz="4400" dirty="0">
              <a:solidFill>
                <a:schemeClr val="tx2">
                  <a:lumMod val="60000"/>
                  <a:lumOff val="40000"/>
                </a:schemeClr>
              </a:solidFill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47798" y="372615"/>
            <a:ext cx="7391401" cy="1760241"/>
          </a:xfrm>
          <a:prstGeom prst="rect">
            <a:avLst/>
          </a:prstGeom>
          <a:noFill/>
        </p:spPr>
        <p:txBody>
          <a:bodyPr wrap="square" rtlCol="0">
            <a:normAutofit fontScale="92500"/>
          </a:bodyPr>
          <a:lstStyle/>
          <a:p>
            <a:r>
              <a:rPr lang="ru-RU" sz="2600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When</a:t>
            </a:r>
            <a:r>
              <a:rPr lang="ru-RU" sz="2600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600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you</a:t>
            </a:r>
            <a:r>
              <a:rPr lang="ru-RU" sz="2600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600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add</a:t>
            </a:r>
            <a:r>
              <a:rPr lang="ru-RU" sz="2600" dirty="0">
                <a:solidFill>
                  <a:prstClr val="black">
                    <a:lumMod val="50000"/>
                    <a:lumOff val="50000"/>
                  </a:prstClr>
                </a:solidFill>
              </a:rPr>
              <a:t> a </a:t>
            </a:r>
            <a:r>
              <a:rPr lang="ru-RU" sz="2600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component</a:t>
            </a:r>
            <a:r>
              <a:rPr lang="ru-RU" sz="2600" dirty="0">
                <a:solidFill>
                  <a:prstClr val="black">
                    <a:lumMod val="50000"/>
                    <a:lumOff val="50000"/>
                  </a:prstClr>
                </a:solidFill>
              </a:rPr>
              <a:t> </a:t>
            </a:r>
            <a:r>
              <a:rPr lang="ru-RU" sz="2600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that</a:t>
            </a:r>
            <a:r>
              <a:rPr lang="ru-RU" sz="2600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600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can</a:t>
            </a:r>
            <a:r>
              <a:rPr lang="ru-RU" sz="2600" dirty="0">
                <a:solidFill>
                  <a:prstClr val="black">
                    <a:lumMod val="50000"/>
                    <a:lumOff val="50000"/>
                  </a:prstClr>
                </a:solidFill>
              </a:rPr>
              <a:t> </a:t>
            </a:r>
            <a:r>
              <a:rPr lang="ru-RU" sz="2600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contain</a:t>
            </a:r>
            <a:r>
              <a:rPr lang="ru-RU" sz="2600" dirty="0">
                <a:solidFill>
                  <a:prstClr val="black">
                    <a:lumMod val="50000"/>
                    <a:lumOff val="50000"/>
                  </a:prstClr>
                </a:solidFill>
              </a:rPr>
              <a:t> </a:t>
            </a:r>
            <a:r>
              <a:rPr lang="ru-RU" sz="2600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multiple</a:t>
            </a:r>
            <a:r>
              <a:rPr lang="ru-RU" sz="2600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600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elements</a:t>
            </a:r>
            <a:r>
              <a:rPr lang="ru-RU" sz="2600" dirty="0">
                <a:solidFill>
                  <a:prstClr val="black">
                    <a:lumMod val="50000"/>
                    <a:lumOff val="50000"/>
                  </a:prstClr>
                </a:solidFill>
              </a:rPr>
              <a:t>, </a:t>
            </a:r>
            <a:r>
              <a:rPr lang="ru-RU" sz="2600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such</a:t>
            </a:r>
            <a:r>
              <a:rPr lang="ru-RU" sz="2600" dirty="0">
                <a:solidFill>
                  <a:prstClr val="black">
                    <a:lumMod val="50000"/>
                    <a:lumOff val="50000"/>
                  </a:prstClr>
                </a:solidFill>
              </a:rPr>
              <a:t> </a:t>
            </a:r>
            <a:r>
              <a:rPr lang="ru-RU" sz="2600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as</a:t>
            </a:r>
            <a:r>
              <a:rPr lang="ru-RU" sz="2600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en-US" sz="2600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nutriets</a:t>
            </a:r>
            <a:r>
              <a:rPr lang="en-US" sz="2600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600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or</a:t>
            </a:r>
            <a:r>
              <a:rPr lang="ru-RU" sz="2600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600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raw</a:t>
            </a:r>
            <a:r>
              <a:rPr lang="ru-RU" sz="2600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600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materials</a:t>
            </a:r>
            <a:r>
              <a:rPr lang="ru-RU" sz="2600" dirty="0">
                <a:solidFill>
                  <a:prstClr val="black">
                    <a:lumMod val="50000"/>
                    <a:lumOff val="50000"/>
                  </a:prstClr>
                </a:solidFill>
              </a:rPr>
              <a:t>, </a:t>
            </a:r>
            <a:r>
              <a:rPr lang="ru-RU" sz="2600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you</a:t>
            </a:r>
            <a:r>
              <a:rPr lang="ru-RU" sz="2600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600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can</a:t>
            </a:r>
            <a:r>
              <a:rPr lang="ru-RU" sz="2600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600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choose</a:t>
            </a:r>
            <a:r>
              <a:rPr lang="ru-RU" sz="2600" dirty="0">
                <a:solidFill>
                  <a:prstClr val="black">
                    <a:lumMod val="50000"/>
                    <a:lumOff val="50000"/>
                  </a:prstClr>
                </a:solidFill>
              </a:rPr>
              <a:t> </a:t>
            </a:r>
            <a:r>
              <a:rPr lang="ru-RU" sz="2600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from</a:t>
            </a:r>
            <a:r>
              <a:rPr lang="ru-RU" sz="2600" dirty="0">
                <a:solidFill>
                  <a:prstClr val="black">
                    <a:lumMod val="50000"/>
                    <a:lumOff val="50000"/>
                  </a:prstClr>
                </a:solidFill>
              </a:rPr>
              <a:t> a </a:t>
            </a:r>
            <a:r>
              <a:rPr lang="ru-RU" sz="2600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database</a:t>
            </a:r>
            <a:r>
              <a:rPr lang="ru-RU" sz="2600" dirty="0">
                <a:solidFill>
                  <a:prstClr val="black">
                    <a:lumMod val="50000"/>
                    <a:lumOff val="50000"/>
                  </a:prstClr>
                </a:solidFill>
              </a:rPr>
              <a:t> </a:t>
            </a:r>
            <a:r>
              <a:rPr lang="ru-RU" sz="2600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elements</a:t>
            </a:r>
            <a:r>
              <a:rPr lang="ru-RU" sz="2600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en-US" sz="2600" dirty="0">
                <a:solidFill>
                  <a:prstClr val="black">
                    <a:lumMod val="50000"/>
                    <a:lumOff val="50000"/>
                  </a:prstClr>
                </a:solidFill>
              </a:rPr>
              <a:t>which</a:t>
            </a:r>
            <a:r>
              <a:rPr lang="ru-RU" sz="2600" dirty="0">
                <a:solidFill>
                  <a:prstClr val="black">
                    <a:lumMod val="50000"/>
                    <a:lumOff val="50000"/>
                  </a:prstClr>
                </a:solidFill>
              </a:rPr>
              <a:t> </a:t>
            </a:r>
            <a:r>
              <a:rPr lang="ru-RU" sz="2600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will</a:t>
            </a:r>
            <a:r>
              <a:rPr lang="ru-RU" sz="2600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600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be</a:t>
            </a:r>
            <a:r>
              <a:rPr lang="ru-RU" sz="2600" dirty="0">
                <a:solidFill>
                  <a:prstClr val="black">
                    <a:lumMod val="50000"/>
                    <a:lumOff val="50000"/>
                  </a:prstClr>
                </a:solidFill>
              </a:rPr>
              <a:t> </a:t>
            </a:r>
            <a:r>
              <a:rPr lang="ru-RU" sz="2600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printed</a:t>
            </a:r>
            <a:r>
              <a:rPr lang="ru-RU" sz="2600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600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out</a:t>
            </a:r>
            <a:r>
              <a:rPr lang="ru-RU" sz="2600" dirty="0">
                <a:solidFill>
                  <a:prstClr val="black">
                    <a:lumMod val="50000"/>
                    <a:lumOff val="50000"/>
                  </a:prstClr>
                </a:solidFill>
              </a:rPr>
              <a:t> </a:t>
            </a:r>
            <a:r>
              <a:rPr lang="ru-RU" sz="2600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in</a:t>
            </a:r>
            <a:r>
              <a:rPr lang="ru-RU" sz="2600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2600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this</a:t>
            </a:r>
            <a:r>
              <a:rPr lang="ru-RU" sz="2600" dirty="0">
                <a:solidFill>
                  <a:prstClr val="black">
                    <a:lumMod val="50000"/>
                    <a:lumOff val="50000"/>
                  </a:prstClr>
                </a:solidFill>
              </a:rPr>
              <a:t> </a:t>
            </a:r>
            <a:r>
              <a:rPr lang="ru-RU" sz="2600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block</a:t>
            </a:r>
            <a:r>
              <a:rPr lang="ru-RU" sz="2600" dirty="0">
                <a:solidFill>
                  <a:prstClr val="black">
                    <a:lumMod val="50000"/>
                    <a:lumOff val="50000"/>
                  </a:prstClr>
                </a:solidFill>
              </a:rPr>
              <a:t>.</a:t>
            </a:r>
            <a:endParaRPr lang="uk-UA" sz="2600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endParaRPr lang="ru-RU" sz="1900" dirty="0">
              <a:solidFill>
                <a:srgbClr val="2C99FC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2420888"/>
            <a:ext cx="7612826" cy="3963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43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8596">
        <p14:flip dir="r"/>
      </p:transition>
    </mc:Choice>
    <mc:Fallback xmlns="">
      <p:transition spd="slow" advTm="859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3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806984" y="0"/>
            <a:ext cx="7055088" cy="13407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497290"/>
            <a:ext cx="676875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100" dirty="0" err="1"/>
              <a:t>If</a:t>
            </a:r>
            <a:r>
              <a:rPr lang="ru-RU" sz="2100" dirty="0"/>
              <a:t> </a:t>
            </a:r>
            <a:r>
              <a:rPr lang="ru-RU" sz="2100" dirty="0" err="1"/>
              <a:t>you</a:t>
            </a:r>
            <a:r>
              <a:rPr lang="ru-RU" sz="2100" dirty="0"/>
              <a:t> </a:t>
            </a:r>
            <a:r>
              <a:rPr lang="ru-RU" sz="2100" dirty="0" err="1"/>
              <a:t>add</a:t>
            </a:r>
            <a:r>
              <a:rPr lang="ru-RU" sz="2100" dirty="0"/>
              <a:t> a </a:t>
            </a:r>
            <a:r>
              <a:rPr lang="ru-RU" sz="2100" dirty="0" err="1"/>
              <a:t>component</a:t>
            </a:r>
            <a:r>
              <a:rPr lang="ru-RU" sz="2100" dirty="0"/>
              <a:t>, </a:t>
            </a:r>
            <a:r>
              <a:rPr lang="ru-RU" sz="2100" dirty="0" err="1"/>
              <a:t>which</a:t>
            </a:r>
            <a:r>
              <a:rPr lang="ru-RU" sz="2100" dirty="0"/>
              <a:t> </a:t>
            </a:r>
            <a:r>
              <a:rPr lang="ru-RU" sz="2100" dirty="0" err="1"/>
              <a:t>may</a:t>
            </a:r>
            <a:r>
              <a:rPr lang="ru-RU" sz="2100" dirty="0"/>
              <a:t> </a:t>
            </a:r>
            <a:r>
              <a:rPr lang="ru-RU" sz="2100" dirty="0" err="1"/>
              <a:t>consist</a:t>
            </a:r>
            <a:r>
              <a:rPr lang="ru-RU" sz="2100" dirty="0"/>
              <a:t> </a:t>
            </a:r>
            <a:r>
              <a:rPr lang="ru-RU" sz="2100" dirty="0" err="1"/>
              <a:t>of</a:t>
            </a:r>
            <a:r>
              <a:rPr lang="ru-RU" sz="2100" dirty="0"/>
              <a:t> </a:t>
            </a:r>
            <a:r>
              <a:rPr lang="en-US" sz="2100" dirty="0" smtClean="0"/>
              <a:t>two or more</a:t>
            </a:r>
            <a:r>
              <a:rPr lang="ru-RU" sz="2100" dirty="0" smtClean="0"/>
              <a:t> </a:t>
            </a:r>
            <a:r>
              <a:rPr lang="ru-RU" sz="2100" dirty="0" err="1" smtClean="0"/>
              <a:t>number</a:t>
            </a:r>
            <a:r>
              <a:rPr lang="en-US" sz="2100" dirty="0" smtClean="0"/>
              <a:t>s</a:t>
            </a:r>
            <a:r>
              <a:rPr lang="ru-RU" sz="2100" dirty="0" smtClean="0"/>
              <a:t> </a:t>
            </a:r>
            <a:r>
              <a:rPr lang="ru-RU" sz="2100" dirty="0" err="1"/>
              <a:t>of</a:t>
            </a:r>
            <a:r>
              <a:rPr lang="ru-RU" sz="2100" dirty="0"/>
              <a:t> </a:t>
            </a:r>
            <a:r>
              <a:rPr lang="ru-RU" sz="2100" dirty="0" err="1"/>
              <a:t>rows</a:t>
            </a:r>
            <a:r>
              <a:rPr lang="ru-RU" sz="2100" dirty="0"/>
              <a:t>, </a:t>
            </a:r>
            <a:r>
              <a:rPr lang="ru-RU" sz="2100" dirty="0" err="1"/>
              <a:t>then</a:t>
            </a:r>
            <a:r>
              <a:rPr lang="ru-RU" sz="2100" dirty="0"/>
              <a:t> </a:t>
            </a:r>
            <a:r>
              <a:rPr lang="ru-RU" sz="2100" dirty="0" err="1"/>
              <a:t>in</a:t>
            </a:r>
            <a:r>
              <a:rPr lang="ru-RU" sz="2100" dirty="0"/>
              <a:t> </a:t>
            </a:r>
            <a:r>
              <a:rPr lang="ru-RU" sz="2100" dirty="0" err="1"/>
              <a:t>parameters</a:t>
            </a:r>
            <a:r>
              <a:rPr lang="ru-RU" sz="2100" dirty="0"/>
              <a:t> </a:t>
            </a:r>
            <a:r>
              <a:rPr lang="ru-RU" sz="2100" dirty="0" err="1"/>
              <a:t>of</a:t>
            </a:r>
            <a:r>
              <a:rPr lang="ru-RU" sz="2100" dirty="0"/>
              <a:t> </a:t>
            </a:r>
            <a:r>
              <a:rPr lang="ru-RU" sz="2100" dirty="0" err="1"/>
              <a:t>the</a:t>
            </a:r>
            <a:r>
              <a:rPr lang="ru-RU" sz="2100" dirty="0"/>
              <a:t> </a:t>
            </a:r>
            <a:r>
              <a:rPr lang="ru-RU" sz="2100" dirty="0" err="1"/>
              <a:t>block</a:t>
            </a:r>
            <a:r>
              <a:rPr lang="ru-RU" sz="2100" dirty="0"/>
              <a:t> </a:t>
            </a:r>
            <a:r>
              <a:rPr lang="ru-RU" sz="2100" dirty="0" err="1"/>
              <a:t>you</a:t>
            </a:r>
            <a:r>
              <a:rPr lang="ru-RU" sz="2100" dirty="0"/>
              <a:t> </a:t>
            </a:r>
            <a:r>
              <a:rPr lang="ru-RU" sz="2100" dirty="0" err="1"/>
              <a:t>can</a:t>
            </a:r>
            <a:r>
              <a:rPr lang="ru-RU" sz="2100" dirty="0"/>
              <a:t> </a:t>
            </a:r>
            <a:r>
              <a:rPr lang="ru-RU" sz="2100" dirty="0" err="1"/>
              <a:t>choose</a:t>
            </a:r>
            <a:r>
              <a:rPr lang="ru-RU" sz="2100" dirty="0"/>
              <a:t> </a:t>
            </a:r>
            <a:r>
              <a:rPr lang="ru-RU" sz="2100" dirty="0" err="1"/>
              <a:t>the</a:t>
            </a:r>
            <a:r>
              <a:rPr lang="ru-RU" sz="2100" dirty="0"/>
              <a:t> </a:t>
            </a:r>
            <a:r>
              <a:rPr lang="ru-RU" sz="2100" dirty="0" err="1"/>
              <a:t>type</a:t>
            </a:r>
            <a:r>
              <a:rPr lang="ru-RU" sz="2100" dirty="0"/>
              <a:t> </a:t>
            </a:r>
            <a:r>
              <a:rPr lang="ru-RU" sz="2100" dirty="0" err="1"/>
              <a:t>of</a:t>
            </a:r>
            <a:r>
              <a:rPr lang="ru-RU" sz="2100" dirty="0"/>
              <a:t> </a:t>
            </a:r>
            <a:r>
              <a:rPr lang="ru-RU" sz="2100" dirty="0" err="1"/>
              <a:t>separator</a:t>
            </a:r>
            <a:r>
              <a:rPr lang="ru-RU" sz="2100" dirty="0"/>
              <a:t>, </a:t>
            </a:r>
            <a:r>
              <a:rPr lang="ru-RU" sz="2100" dirty="0" err="1"/>
              <a:t>type</a:t>
            </a:r>
            <a:r>
              <a:rPr lang="ru-RU" sz="2100" dirty="0"/>
              <a:t> </a:t>
            </a:r>
            <a:r>
              <a:rPr lang="ru-RU" sz="2100" dirty="0" err="1"/>
              <a:t>of</a:t>
            </a:r>
            <a:r>
              <a:rPr lang="ru-RU" sz="2100" dirty="0"/>
              <a:t> </a:t>
            </a:r>
            <a:r>
              <a:rPr lang="ru-RU" sz="2100" dirty="0" err="1"/>
              <a:t>placement</a:t>
            </a:r>
            <a:r>
              <a:rPr lang="ru-RU" sz="2100" dirty="0"/>
              <a:t> </a:t>
            </a:r>
            <a:r>
              <a:rPr lang="ru-RU" sz="2100" dirty="0" smtClean="0"/>
              <a:t>(</a:t>
            </a:r>
            <a:r>
              <a:rPr lang="en-US" sz="2100" dirty="0" smtClean="0"/>
              <a:t>multiline</a:t>
            </a:r>
            <a:r>
              <a:rPr lang="ru-RU" sz="2100" dirty="0" smtClean="0"/>
              <a:t>)</a:t>
            </a:r>
            <a:r>
              <a:rPr lang="ru-RU" sz="2100" dirty="0"/>
              <a:t> </a:t>
            </a:r>
            <a:r>
              <a:rPr lang="ru-RU" sz="2100" dirty="0" err="1"/>
              <a:t>and</a:t>
            </a:r>
            <a:r>
              <a:rPr lang="ru-RU" sz="2100" dirty="0"/>
              <a:t> </a:t>
            </a:r>
            <a:r>
              <a:rPr lang="ru-RU" sz="2100" dirty="0" err="1"/>
              <a:t>other</a:t>
            </a:r>
            <a:r>
              <a:rPr lang="ru-RU" sz="2100" dirty="0"/>
              <a:t> </a:t>
            </a:r>
            <a:r>
              <a:rPr lang="ru-RU" sz="2100" dirty="0" err="1"/>
              <a:t>appearance</a:t>
            </a:r>
            <a:r>
              <a:rPr lang="ru-RU" sz="2100" dirty="0"/>
              <a:t> </a:t>
            </a:r>
            <a:r>
              <a:rPr lang="ru-RU" sz="2100" dirty="0" err="1"/>
              <a:t>settings</a:t>
            </a:r>
            <a:r>
              <a:rPr lang="ru-RU" sz="2100" dirty="0"/>
              <a:t>. </a:t>
            </a:r>
            <a:endParaRPr lang="uk-UA" sz="21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5781" y="4797152"/>
            <a:ext cx="4495800" cy="11430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3429000"/>
            <a:ext cx="2306960" cy="3320375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827584" y="206931"/>
            <a:ext cx="6552728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100" dirty="0" err="1">
                <a:solidFill>
                  <a:schemeClr val="bg1"/>
                </a:solidFill>
              </a:rPr>
              <a:t>Control</a:t>
            </a:r>
            <a:r>
              <a:rPr lang="ru-RU" sz="2100" dirty="0">
                <a:solidFill>
                  <a:schemeClr val="bg1"/>
                </a:solidFill>
              </a:rPr>
              <a:t> </a:t>
            </a:r>
            <a:r>
              <a:rPr lang="ru-RU" sz="2100" dirty="0" err="1">
                <a:solidFill>
                  <a:schemeClr val="bg1"/>
                </a:solidFill>
              </a:rPr>
              <a:t>the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position</a:t>
            </a:r>
            <a:r>
              <a:rPr lang="ru-RU" sz="2100" dirty="0">
                <a:solidFill>
                  <a:schemeClr val="bg1"/>
                </a:solidFill>
              </a:rPr>
              <a:t> </a:t>
            </a:r>
            <a:r>
              <a:rPr lang="ru-RU" sz="2100" dirty="0" err="1">
                <a:solidFill>
                  <a:schemeClr val="bg1"/>
                </a:solidFill>
              </a:rPr>
              <a:t>and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size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of</a:t>
            </a:r>
            <a:r>
              <a:rPr lang="ru-RU" sz="2100" dirty="0">
                <a:solidFill>
                  <a:schemeClr val="bg1"/>
                </a:solidFill>
              </a:rPr>
              <a:t> </a:t>
            </a:r>
            <a:r>
              <a:rPr lang="ru-RU" sz="2100" dirty="0" err="1">
                <a:solidFill>
                  <a:schemeClr val="bg1"/>
                </a:solidFill>
              </a:rPr>
              <a:t>each</a:t>
            </a:r>
            <a:r>
              <a:rPr lang="ru-RU" sz="2100" dirty="0">
                <a:solidFill>
                  <a:schemeClr val="bg1"/>
                </a:solidFill>
              </a:rPr>
              <a:t> </a:t>
            </a:r>
            <a:r>
              <a:rPr lang="ru-RU" sz="2100" dirty="0" err="1">
                <a:solidFill>
                  <a:schemeClr val="bg1"/>
                </a:solidFill>
              </a:rPr>
              <a:t>block</a:t>
            </a:r>
            <a:r>
              <a:rPr lang="ru-RU" sz="2100" dirty="0">
                <a:solidFill>
                  <a:schemeClr val="bg1"/>
                </a:solidFill>
              </a:rPr>
              <a:t> </a:t>
            </a:r>
            <a:r>
              <a:rPr lang="ru-RU" sz="2100" dirty="0" err="1">
                <a:solidFill>
                  <a:schemeClr val="bg1"/>
                </a:solidFill>
              </a:rPr>
              <a:t>is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very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simple</a:t>
            </a:r>
            <a:r>
              <a:rPr lang="ru-RU" sz="2100" dirty="0">
                <a:solidFill>
                  <a:schemeClr val="bg1"/>
                </a:solidFill>
              </a:rPr>
              <a:t> - </a:t>
            </a:r>
            <a:r>
              <a:rPr lang="ru-RU" sz="2100" dirty="0" err="1">
                <a:solidFill>
                  <a:schemeClr val="bg1"/>
                </a:solidFill>
              </a:rPr>
              <a:t>using</a:t>
            </a:r>
            <a:r>
              <a:rPr lang="ru-RU" sz="2100" dirty="0">
                <a:solidFill>
                  <a:schemeClr val="bg1"/>
                </a:solidFill>
              </a:rPr>
              <a:t> </a:t>
            </a:r>
            <a:r>
              <a:rPr lang="ru-RU" sz="2100" dirty="0" err="1">
                <a:solidFill>
                  <a:schemeClr val="bg1"/>
                </a:solidFill>
              </a:rPr>
              <a:t>the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mouse</a:t>
            </a:r>
            <a:r>
              <a:rPr lang="ru-RU" sz="2100" dirty="0">
                <a:solidFill>
                  <a:schemeClr val="bg1"/>
                </a:solidFill>
              </a:rPr>
              <a:t> </a:t>
            </a:r>
            <a:r>
              <a:rPr lang="ru-RU" sz="2100" dirty="0" err="1">
                <a:solidFill>
                  <a:schemeClr val="bg1"/>
                </a:solidFill>
              </a:rPr>
              <a:t>you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can</a:t>
            </a:r>
            <a:r>
              <a:rPr lang="ru-RU" sz="2100" dirty="0">
                <a:solidFill>
                  <a:schemeClr val="bg1"/>
                </a:solidFill>
              </a:rPr>
              <a:t> </a:t>
            </a:r>
            <a:r>
              <a:rPr lang="ru-RU" sz="2100" dirty="0" err="1">
                <a:solidFill>
                  <a:schemeClr val="bg1"/>
                </a:solidFill>
              </a:rPr>
              <a:t>drag</a:t>
            </a:r>
            <a:r>
              <a:rPr lang="ru-RU" sz="2100" dirty="0">
                <a:solidFill>
                  <a:schemeClr val="bg1"/>
                </a:solidFill>
              </a:rPr>
              <a:t> </a:t>
            </a:r>
            <a:r>
              <a:rPr lang="ru-RU" sz="2100" dirty="0" err="1">
                <a:solidFill>
                  <a:schemeClr val="bg1"/>
                </a:solidFill>
              </a:rPr>
              <a:t>the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block</a:t>
            </a:r>
            <a:r>
              <a:rPr lang="ru-RU" sz="2100" dirty="0">
                <a:solidFill>
                  <a:schemeClr val="bg1"/>
                </a:solidFill>
              </a:rPr>
              <a:t> </a:t>
            </a:r>
            <a:r>
              <a:rPr lang="ru-RU" sz="2100" dirty="0" err="1">
                <a:solidFill>
                  <a:schemeClr val="bg1"/>
                </a:solidFill>
              </a:rPr>
              <a:t>or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make</a:t>
            </a:r>
            <a:r>
              <a:rPr lang="ru-RU" sz="2100" dirty="0">
                <a:solidFill>
                  <a:schemeClr val="bg1"/>
                </a:solidFill>
              </a:rPr>
              <a:t> </a:t>
            </a:r>
            <a:r>
              <a:rPr lang="ru-RU" sz="2100" dirty="0" err="1">
                <a:solidFill>
                  <a:schemeClr val="bg1"/>
                </a:solidFill>
              </a:rPr>
              <a:t>it</a:t>
            </a:r>
            <a:r>
              <a:rPr lang="ru-RU" sz="2100" dirty="0">
                <a:solidFill>
                  <a:schemeClr val="bg1"/>
                </a:solidFill>
              </a:rPr>
              <a:t> </a:t>
            </a:r>
            <a:r>
              <a:rPr lang="en-US" sz="2100" dirty="0">
                <a:solidFill>
                  <a:schemeClr val="bg1"/>
                </a:solidFill>
              </a:rPr>
              <a:t>bigger or smaller</a:t>
            </a:r>
            <a:r>
              <a:rPr lang="ru-RU" sz="2100" dirty="0">
                <a:solidFill>
                  <a:schemeClr val="bg1"/>
                </a:solidFill>
              </a:rPr>
              <a:t>. </a:t>
            </a:r>
            <a:endParaRPr lang="uk-UA" sz="2100" dirty="0">
              <a:solidFill>
                <a:schemeClr val="bg1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7621" y="548680"/>
            <a:ext cx="1181100" cy="1228725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251520" y="3356992"/>
            <a:ext cx="6048672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100" dirty="0" smtClean="0">
                <a:solidFill>
                  <a:schemeClr val="bg1"/>
                </a:solidFill>
              </a:rPr>
              <a:t>«</a:t>
            </a:r>
            <a:r>
              <a:rPr lang="en-US" sz="2100" dirty="0">
                <a:solidFill>
                  <a:schemeClr val="bg1"/>
                </a:solidFill>
              </a:rPr>
              <a:t>Label Designer»</a:t>
            </a:r>
            <a:r>
              <a:rPr lang="uk-UA" sz="2100" dirty="0">
                <a:solidFill>
                  <a:schemeClr val="bg1"/>
                </a:solidFill>
              </a:rPr>
              <a:t> supports over 22 languages, </a:t>
            </a:r>
            <a:r>
              <a:rPr lang="uk-UA" sz="2100" dirty="0" err="1">
                <a:solidFill>
                  <a:schemeClr val="bg1"/>
                </a:solidFill>
              </a:rPr>
              <a:t>an</a:t>
            </a:r>
            <a:r>
              <a:rPr lang="uk-UA" sz="2100" dirty="0">
                <a:solidFill>
                  <a:schemeClr val="bg1"/>
                </a:solidFill>
              </a:rPr>
              <a:t>d if </a:t>
            </a:r>
            <a:r>
              <a:rPr lang="en-US" sz="2100" dirty="0">
                <a:solidFill>
                  <a:schemeClr val="bg1"/>
                </a:solidFill>
              </a:rPr>
              <a:t>you need we</a:t>
            </a:r>
            <a:r>
              <a:rPr lang="uk-UA" sz="2100" dirty="0" err="1">
                <a:solidFill>
                  <a:schemeClr val="bg1"/>
                </a:solidFill>
              </a:rPr>
              <a:t> ca</a:t>
            </a:r>
            <a:r>
              <a:rPr lang="uk-UA" sz="2100" dirty="0">
                <a:solidFill>
                  <a:schemeClr val="bg1"/>
                </a:solidFill>
              </a:rPr>
              <a:t>n </a:t>
            </a:r>
            <a:r>
              <a:rPr lang="en-US" sz="2100" dirty="0">
                <a:solidFill>
                  <a:schemeClr val="bg1"/>
                </a:solidFill>
              </a:rPr>
              <a:t>add</a:t>
            </a:r>
            <a:r>
              <a:rPr lang="uk-UA" sz="2100" dirty="0">
                <a:solidFill>
                  <a:schemeClr val="bg1"/>
                </a:solidFill>
              </a:rPr>
              <a:t> </a:t>
            </a:r>
            <a:r>
              <a:rPr lang="uk-UA" sz="2100" dirty="0" err="1">
                <a:solidFill>
                  <a:schemeClr val="bg1"/>
                </a:solidFill>
              </a:rPr>
              <a:t>any</a:t>
            </a:r>
            <a:r>
              <a:rPr lang="uk-UA" sz="2100" dirty="0">
                <a:solidFill>
                  <a:schemeClr val="bg1"/>
                </a:solidFill>
              </a:rPr>
              <a:t> </a:t>
            </a:r>
            <a:r>
              <a:rPr lang="uk-UA" sz="2100" dirty="0" err="1">
                <a:solidFill>
                  <a:schemeClr val="bg1"/>
                </a:solidFill>
              </a:rPr>
              <a:t>other</a:t>
            </a:r>
            <a:r>
              <a:rPr lang="uk-UA" sz="2100" dirty="0">
                <a:solidFill>
                  <a:schemeClr val="bg1"/>
                </a:solidFill>
              </a:rPr>
              <a:t> </a:t>
            </a:r>
            <a:r>
              <a:rPr lang="en-US" sz="2100" dirty="0">
                <a:solidFill>
                  <a:schemeClr val="bg1"/>
                </a:solidFill>
              </a:rPr>
              <a:t>language</a:t>
            </a:r>
            <a:r>
              <a:rPr lang="uk-UA" sz="2100" dirty="0">
                <a:solidFill>
                  <a:schemeClr val="bg1"/>
                </a:solidFill>
              </a:rPr>
              <a:t>. </a:t>
            </a:r>
            <a:r>
              <a:rPr lang="uk-UA" sz="2100" dirty="0" err="1">
                <a:solidFill>
                  <a:schemeClr val="bg1"/>
                </a:solidFill>
              </a:rPr>
              <a:t>You</a:t>
            </a:r>
            <a:r>
              <a:rPr lang="uk-UA" sz="2100" dirty="0">
                <a:solidFill>
                  <a:schemeClr val="bg1"/>
                </a:solidFill>
              </a:rPr>
              <a:t> </a:t>
            </a:r>
            <a:r>
              <a:rPr lang="uk-UA" sz="2100" dirty="0" err="1">
                <a:solidFill>
                  <a:schemeClr val="bg1"/>
                </a:solidFill>
              </a:rPr>
              <a:t>can</a:t>
            </a:r>
            <a:r>
              <a:rPr lang="uk-UA" sz="2100" dirty="0">
                <a:solidFill>
                  <a:schemeClr val="bg1"/>
                </a:solidFill>
              </a:rPr>
              <a:t> </a:t>
            </a:r>
            <a:r>
              <a:rPr lang="uk-UA" sz="2100" dirty="0" err="1">
                <a:solidFill>
                  <a:schemeClr val="bg1"/>
                </a:solidFill>
              </a:rPr>
              <a:t>select</a:t>
            </a:r>
            <a:r>
              <a:rPr lang="uk-UA" sz="2100" dirty="0">
                <a:solidFill>
                  <a:schemeClr val="bg1"/>
                </a:solidFill>
              </a:rPr>
              <a:t> one or </a:t>
            </a:r>
            <a:r>
              <a:rPr lang="uk-UA" sz="2100" dirty="0" err="1">
                <a:solidFill>
                  <a:schemeClr val="bg1"/>
                </a:solidFill>
              </a:rPr>
              <a:t>more</a:t>
            </a:r>
            <a:r>
              <a:rPr lang="uk-UA" sz="2100" dirty="0">
                <a:solidFill>
                  <a:schemeClr val="bg1"/>
                </a:solidFill>
              </a:rPr>
              <a:t> </a:t>
            </a:r>
            <a:r>
              <a:rPr lang="uk-UA" sz="2100" dirty="0" err="1">
                <a:solidFill>
                  <a:schemeClr val="bg1"/>
                </a:solidFill>
              </a:rPr>
              <a:t>languages</a:t>
            </a:r>
            <a:r>
              <a:rPr lang="uk-UA" sz="2100" dirty="0">
                <a:solidFill>
                  <a:schemeClr val="bg1"/>
                </a:solidFill>
              </a:rPr>
              <a:t> </a:t>
            </a:r>
            <a:r>
              <a:rPr lang="en-US" sz="2100" dirty="0">
                <a:solidFill>
                  <a:schemeClr val="bg1"/>
                </a:solidFill>
              </a:rPr>
              <a:t>for </a:t>
            </a:r>
            <a:r>
              <a:rPr lang="uk-UA" sz="2100" dirty="0" err="1">
                <a:solidFill>
                  <a:schemeClr val="bg1"/>
                </a:solidFill>
              </a:rPr>
              <a:t>each para</a:t>
            </a:r>
            <a:r>
              <a:rPr lang="uk-UA" sz="2100" dirty="0">
                <a:solidFill>
                  <a:schemeClr val="bg1"/>
                </a:solidFill>
              </a:rPr>
              <a:t>meter </a:t>
            </a:r>
            <a:r>
              <a:rPr lang="en-US" sz="2100" dirty="0">
                <a:solidFill>
                  <a:schemeClr val="bg1"/>
                </a:solidFill>
              </a:rPr>
              <a:t>of your label</a:t>
            </a:r>
            <a:r>
              <a:rPr lang="uk-UA" sz="2100" dirty="0">
                <a:solidFill>
                  <a:schemeClr val="bg1"/>
                </a:solidFill>
              </a:rPr>
              <a:t>. </a:t>
            </a:r>
            <a:br>
              <a:rPr lang="uk-UA" sz="2100" dirty="0">
                <a:solidFill>
                  <a:schemeClr val="bg1"/>
                </a:solidFill>
              </a:rPr>
            </a:br>
            <a:endParaRPr lang="uk-UA" sz="21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15574">
        <p14:ripple/>
      </p:transition>
    </mc:Choice>
    <mc:Fallback xmlns="">
      <p:transition spd="slow" advTm="15574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75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75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5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74952" y="5822776"/>
            <a:ext cx="6073312" cy="9906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/>
            <a:r>
              <a:rPr lang="en-US" sz="26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Example of label design</a:t>
            </a:r>
            <a:endParaRPr lang="ru-RU" sz="2600" dirty="0">
              <a:solidFill>
                <a:prstClr val="black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84210"/>
            <a:ext cx="7140556" cy="560797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6860">
        <p14:conveyor dir="l"/>
      </p:transition>
    </mc:Choice>
    <mc:Fallback xmlns="">
      <p:transition spd="slow" advTm="686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5884339"/>
            <a:ext cx="6696744" cy="68937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/>
            <a:r>
              <a:rPr lang="en-US" sz="26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Example of label print preview</a:t>
            </a:r>
            <a:endParaRPr lang="ru-RU" sz="2600" dirty="0">
              <a:solidFill>
                <a:prstClr val="black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419" y="188640"/>
            <a:ext cx="7169909" cy="567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986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83">
        <p14:ferris dir="l"/>
      </p:transition>
    </mc:Choice>
    <mc:Fallback xmlns="">
      <p:transition spd="slow" advTm="6583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28600" y="3048000"/>
            <a:ext cx="7239000" cy="1828800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solidFill>
                  <a:srgbClr val="7BCF27"/>
                </a:solidFill>
                <a:latin typeface="Calibri" pitchFamily="34" charset="0"/>
              </a:rPr>
              <a:t>ask our manages about</a:t>
            </a:r>
            <a:r>
              <a:rPr lang="ru-RU" sz="2400" b="0" dirty="0" smtClean="0">
                <a:solidFill>
                  <a:srgbClr val="262626"/>
                </a:solidFill>
              </a:rPr>
              <a:t/>
            </a:r>
            <a:br>
              <a:rPr lang="ru-RU" sz="2400" b="0" dirty="0" smtClean="0">
                <a:solidFill>
                  <a:srgbClr val="262626"/>
                </a:solidFill>
              </a:rPr>
            </a:br>
            <a:r>
              <a:rPr lang="en-US" sz="5600" b="0" dirty="0" smtClean="0">
                <a:solidFill>
                  <a:prstClr val="white"/>
                </a:solidFill>
              </a:rPr>
              <a:t>LABEL DESIGNER</a:t>
            </a:r>
            <a:endParaRPr lang="ru-RU" sz="5600" b="0" dirty="0"/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3707904" y="1268760"/>
            <a:ext cx="4953000" cy="1512168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dirty="0" err="1" smtClean="0"/>
              <a:t>WinMix</a:t>
            </a:r>
            <a:r>
              <a:rPr lang="en-US" dirty="0" smtClean="0"/>
              <a:t> Soft Ltd.</a:t>
            </a:r>
          </a:p>
          <a:p>
            <a:pPr marL="0" indent="0" algn="r">
              <a:buNone/>
            </a:pPr>
            <a:r>
              <a:rPr lang="en-US" dirty="0" smtClean="0"/>
              <a:t> Ukraine, Kyiv</a:t>
            </a:r>
          </a:p>
          <a:p>
            <a:pPr marL="0" indent="0" algn="r">
              <a:buNone/>
            </a:pPr>
            <a:r>
              <a:rPr lang="en-US" dirty="0" smtClean="0"/>
              <a:t>+380 (44) 331-56-51</a:t>
            </a:r>
          </a:p>
          <a:p>
            <a:pPr marL="0" indent="0" algn="r">
              <a:buNone/>
            </a:pPr>
            <a:r>
              <a:rPr lang="en-US" dirty="0" smtClean="0"/>
              <a:t>support@winmixsoft.com</a:t>
            </a:r>
          </a:p>
          <a:p>
            <a:pPr marL="0" indent="0" algn="r">
              <a:buNone/>
            </a:pPr>
            <a:r>
              <a:rPr lang="en-US" dirty="0" smtClean="0">
                <a:hlinkClick r:id="rId3"/>
              </a:rPr>
              <a:t>http://www.winmixsoft.com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65885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968">
        <p14:window dir="vert"/>
      </p:transition>
    </mc:Choice>
    <mc:Fallback xmlns="">
      <p:transition spd="slow" advTm="5968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C09QH3iDYSZce3zG7lU8ci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86</Words>
  <Application>Microsoft Office PowerPoint</Application>
  <PresentationFormat>On-screen Show (4:3)</PresentationFormat>
  <Paragraphs>43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Тема Office</vt:lpstr>
      <vt:lpstr>first encounter with LABEL DESIGNER</vt:lpstr>
      <vt:lpstr>PowerPoint Presentation</vt:lpstr>
      <vt:lpstr>EASY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ask our manages about LABEL DESIGNER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2011-02-04T09:27:09Z</dcterms:created>
  <dcterms:modified xsi:type="dcterms:W3CDTF">2014-05-23T08:23:45Z</dcterms:modified>
</cp:coreProperties>
</file>