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77" r:id="rId2"/>
    <p:sldId id="258" r:id="rId3"/>
    <p:sldId id="306" r:id="rId4"/>
    <p:sldId id="316" r:id="rId5"/>
    <p:sldId id="311" r:id="rId6"/>
    <p:sldId id="312" r:id="rId7"/>
    <p:sldId id="335" r:id="rId8"/>
    <p:sldId id="325" r:id="rId9"/>
    <p:sldId id="326" r:id="rId10"/>
    <p:sldId id="327" r:id="rId11"/>
    <p:sldId id="336" r:id="rId12"/>
    <p:sldId id="328" r:id="rId13"/>
    <p:sldId id="330" r:id="rId14"/>
    <p:sldId id="329" r:id="rId15"/>
    <p:sldId id="334" r:id="rId16"/>
    <p:sldId id="331" r:id="rId17"/>
    <p:sldId id="332" r:id="rId18"/>
    <p:sldId id="333" r:id="rId19"/>
    <p:sldId id="314" r:id="rId20"/>
    <p:sldId id="319" r:id="rId21"/>
    <p:sldId id="322" r:id="rId22"/>
    <p:sldId id="323" r:id="rId23"/>
    <p:sldId id="321" r:id="rId24"/>
    <p:sldId id="318" r:id="rId25"/>
    <p:sldId id="276" r:id="rId26"/>
  </p:sldIdLst>
  <p:sldSz cx="9144000" cy="6858000" type="screen4x3"/>
  <p:notesSz cx="6858000" cy="9144000"/>
  <p:defaultText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223"/>
    <a:srgbClr val="9933FF"/>
    <a:srgbClr val="7A4DF9"/>
    <a:srgbClr val="7D7D7D"/>
    <a:srgbClr val="7F7F7F"/>
    <a:srgbClr val="FF6699"/>
    <a:srgbClr val="932CD2"/>
    <a:srgbClr val="5015F7"/>
    <a:srgbClr val="560464"/>
    <a:srgbClr val="A5A9F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9" autoAdjust="0"/>
    <p:restoredTop sz="74057" autoAdjust="0"/>
  </p:normalViewPr>
  <p:slideViewPr>
    <p:cSldViewPr>
      <p:cViewPr>
        <p:scale>
          <a:sx n="95" d="100"/>
          <a:sy n="95" d="100"/>
        </p:scale>
        <p:origin x="-2274" y="48"/>
      </p:cViewPr>
      <p:guideLst>
        <p:guide orient="horz" pos="2160"/>
        <p:guide pos="2880"/>
      </p:guideLst>
    </p:cSldViewPr>
  </p:slideViewPr>
  <p:outlineViewPr>
    <p:cViewPr>
      <p:scale>
        <a:sx n="33" d="100"/>
        <a:sy n="33" d="100"/>
      </p:scale>
      <p:origin x="0" y="12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F6AFDB-9403-420A-B643-45A9F24602F1}" type="doc">
      <dgm:prSet loTypeId="urn:microsoft.com/office/officeart/2011/layout/ConvergingText#1" loCatId="officeonline" qsTypeId="urn:microsoft.com/office/officeart/2005/8/quickstyle/simple4" qsCatId="simple" csTypeId="urn:microsoft.com/office/officeart/2005/8/colors/colorful1" csCatId="colorful" phldr="1"/>
      <dgm:spPr/>
      <dgm:t>
        <a:bodyPr/>
        <a:lstStyle/>
        <a:p>
          <a:endParaRPr lang="uk-UA"/>
        </a:p>
      </dgm:t>
    </dgm:pt>
    <dgm:pt modelId="{2020C149-29FA-46DF-9A09-395570853017}">
      <dgm:prSet phldrT="[Текст]" custT="1"/>
      <dgm:spPr/>
      <dgm:t>
        <a:bodyPr/>
        <a:lstStyle/>
        <a:p>
          <a:r>
            <a:rPr lang="en-US" sz="2500" kern="700" spc="0" normalizeH="0" baseline="0" dirty="0" smtClean="0">
              <a:effectLst>
                <a:outerShdw blurRad="38100" dist="38100" dir="2700000" algn="tl">
                  <a:srgbClr val="000000">
                    <a:alpha val="43137"/>
                  </a:srgbClr>
                </a:outerShdw>
              </a:effectLst>
            </a:rPr>
            <a:t>formulas</a:t>
          </a:r>
          <a:endParaRPr lang="ru-RU" sz="2500" kern="700" spc="0" normalizeH="0" baseline="0" dirty="0" smtClean="0">
            <a:effectLst>
              <a:outerShdw blurRad="38100" dist="38100" dir="2700000" algn="tl">
                <a:srgbClr val="000000">
                  <a:alpha val="43137"/>
                </a:srgbClr>
              </a:outerShdw>
            </a:effectLst>
          </a:endParaRPr>
        </a:p>
      </dgm:t>
    </dgm:pt>
    <dgm:pt modelId="{8F86DE85-01AB-44EA-84CB-1FF6EE6A938A}" type="parTrans" cxnId="{7655821D-5689-42CC-835C-7F6289EA8727}">
      <dgm:prSet/>
      <dgm:spPr/>
      <dgm:t>
        <a:bodyPr/>
        <a:lstStyle/>
        <a:p>
          <a:endParaRPr lang="uk-UA"/>
        </a:p>
      </dgm:t>
    </dgm:pt>
    <dgm:pt modelId="{3710104C-AF69-4587-96CC-42DF9ECEE828}" type="sibTrans" cxnId="{7655821D-5689-42CC-835C-7F6289EA8727}">
      <dgm:prSet/>
      <dgm:spPr/>
      <dgm:t>
        <a:bodyPr/>
        <a:lstStyle/>
        <a:p>
          <a:endParaRPr lang="uk-UA"/>
        </a:p>
      </dgm:t>
    </dgm:pt>
    <dgm:pt modelId="{CA7868AD-BD6A-4959-B8A9-70B102EF83C7}">
      <dgm:prSet phldrT="[Текст]" custT="1"/>
      <dgm:spPr/>
      <dgm:t>
        <a:bodyPr/>
        <a:lstStyle/>
        <a:p>
          <a:r>
            <a:rPr lang="en-US" sz="1400" dirty="0" smtClean="0"/>
            <a:t>Crude protein</a:t>
          </a:r>
          <a:endParaRPr lang="uk-UA" sz="1400" dirty="0"/>
        </a:p>
      </dgm:t>
    </dgm:pt>
    <dgm:pt modelId="{653B87C0-14FC-4E5A-B09A-B90A3BBB3B30}" type="parTrans" cxnId="{BEAEB99F-0AB3-4E43-BB94-72046EB2EF53}">
      <dgm:prSet/>
      <dgm:spPr/>
      <dgm:t>
        <a:bodyPr/>
        <a:lstStyle/>
        <a:p>
          <a:endParaRPr lang="uk-UA"/>
        </a:p>
      </dgm:t>
    </dgm:pt>
    <dgm:pt modelId="{F0ED09F3-0547-48B3-B6B2-83F6C99841FF}" type="sibTrans" cxnId="{BEAEB99F-0AB3-4E43-BB94-72046EB2EF53}">
      <dgm:prSet/>
      <dgm:spPr/>
      <dgm:t>
        <a:bodyPr/>
        <a:lstStyle/>
        <a:p>
          <a:endParaRPr lang="uk-UA"/>
        </a:p>
      </dgm:t>
    </dgm:pt>
    <dgm:pt modelId="{717BD16B-EFE7-47B8-9E29-509B16B0D9D2}">
      <dgm:prSet phldrT="[Текст]" custT="1"/>
      <dgm:spPr/>
      <dgm:t>
        <a:bodyPr/>
        <a:lstStyle/>
        <a:p>
          <a:r>
            <a:rPr lang="en-US" sz="1400" dirty="0" smtClean="0"/>
            <a:t>Crude fiber and ash</a:t>
          </a:r>
          <a:endParaRPr lang="uk-UA" sz="1400" dirty="0"/>
        </a:p>
      </dgm:t>
    </dgm:pt>
    <dgm:pt modelId="{58A13572-7BF0-4894-9070-AA24F93BA234}" type="parTrans" cxnId="{9654B245-BAF8-4B30-9AC2-22894D05548E}">
      <dgm:prSet/>
      <dgm:spPr/>
      <dgm:t>
        <a:bodyPr/>
        <a:lstStyle/>
        <a:p>
          <a:endParaRPr lang="uk-UA"/>
        </a:p>
      </dgm:t>
    </dgm:pt>
    <dgm:pt modelId="{C9CC54D5-EB9E-4820-9B65-C2C802B63CFC}" type="sibTrans" cxnId="{9654B245-BAF8-4B30-9AC2-22894D05548E}">
      <dgm:prSet/>
      <dgm:spPr/>
      <dgm:t>
        <a:bodyPr/>
        <a:lstStyle/>
        <a:p>
          <a:endParaRPr lang="uk-UA"/>
        </a:p>
      </dgm:t>
    </dgm:pt>
    <dgm:pt modelId="{43D0C60C-7A34-4FE7-92DA-C4765AD7D237}">
      <dgm:prSet phldrT="[Текст]" custT="1"/>
      <dgm:spPr/>
      <dgm:t>
        <a:bodyPr/>
        <a:lstStyle/>
        <a:p>
          <a:r>
            <a:rPr lang="en-US" sz="1400" dirty="0" smtClean="0"/>
            <a:t>Crude fat</a:t>
          </a:r>
          <a:endParaRPr lang="uk-UA" sz="1400" dirty="0"/>
        </a:p>
      </dgm:t>
    </dgm:pt>
    <dgm:pt modelId="{67363842-5C2C-4113-B14A-ED2EA24E0A85}" type="parTrans" cxnId="{54218B49-85EB-451A-A31F-8DE446C9C270}">
      <dgm:prSet/>
      <dgm:spPr/>
      <dgm:t>
        <a:bodyPr/>
        <a:lstStyle/>
        <a:p>
          <a:endParaRPr lang="uk-UA"/>
        </a:p>
      </dgm:t>
    </dgm:pt>
    <dgm:pt modelId="{77DCFC63-58A2-4A41-BBCB-60162C616FAE}" type="sibTrans" cxnId="{54218B49-85EB-451A-A31F-8DE446C9C270}">
      <dgm:prSet/>
      <dgm:spPr/>
      <dgm:t>
        <a:bodyPr/>
        <a:lstStyle/>
        <a:p>
          <a:endParaRPr lang="uk-UA"/>
        </a:p>
      </dgm:t>
    </dgm:pt>
    <dgm:pt modelId="{2CBF85F5-A81C-413E-ACCA-8DACBECA4554}">
      <dgm:prSet phldrT="[Текст]" custT="1"/>
      <dgm:spPr/>
      <dgm:t>
        <a:bodyPr/>
        <a:lstStyle/>
        <a:p>
          <a:r>
            <a:rPr lang="en-US" sz="1400" dirty="0" smtClean="0"/>
            <a:t>Dry matter</a:t>
          </a:r>
          <a:endParaRPr lang="uk-UA" sz="1400" dirty="0"/>
        </a:p>
      </dgm:t>
    </dgm:pt>
    <dgm:pt modelId="{BC375FE4-A53E-4A26-AF8E-735333FB4F6C}" type="parTrans" cxnId="{4FB70A53-6FD1-447F-9E37-0FCBF3CC45B9}">
      <dgm:prSet/>
      <dgm:spPr/>
      <dgm:t>
        <a:bodyPr/>
        <a:lstStyle/>
        <a:p>
          <a:endParaRPr lang="uk-UA"/>
        </a:p>
      </dgm:t>
    </dgm:pt>
    <dgm:pt modelId="{D886CABE-7501-4DDB-BB76-ACD378D4C891}" type="sibTrans" cxnId="{4FB70A53-6FD1-447F-9E37-0FCBF3CC45B9}">
      <dgm:prSet/>
      <dgm:spPr/>
      <dgm:t>
        <a:bodyPr/>
        <a:lstStyle/>
        <a:p>
          <a:endParaRPr lang="uk-UA"/>
        </a:p>
      </dgm:t>
    </dgm:pt>
    <dgm:pt modelId="{F2380FCD-DBCD-46EC-AC1C-0A9AFAA8B0C0}">
      <dgm:prSet phldrT="[Текст]" custT="1"/>
      <dgm:spPr/>
      <dgm:t>
        <a:bodyPr/>
        <a:lstStyle/>
        <a:p>
          <a:r>
            <a:rPr lang="en-US" sz="1400" dirty="0" smtClean="0"/>
            <a:t>Calcium and phosphorus</a:t>
          </a:r>
          <a:endParaRPr lang="uk-UA" sz="1400" dirty="0"/>
        </a:p>
      </dgm:t>
    </dgm:pt>
    <dgm:pt modelId="{9757829E-54ED-430F-87B8-F0FBF2D6DFDF}" type="parTrans" cxnId="{039D7EC8-D8E1-4D67-A002-2563C7ED785F}">
      <dgm:prSet/>
      <dgm:spPr/>
      <dgm:t>
        <a:bodyPr/>
        <a:lstStyle/>
        <a:p>
          <a:endParaRPr lang="uk-UA"/>
        </a:p>
      </dgm:t>
    </dgm:pt>
    <dgm:pt modelId="{590C24AA-6698-4C1B-8B46-CB3621ABB8D9}" type="sibTrans" cxnId="{039D7EC8-D8E1-4D67-A002-2563C7ED785F}">
      <dgm:prSet/>
      <dgm:spPr/>
      <dgm:t>
        <a:bodyPr/>
        <a:lstStyle/>
        <a:p>
          <a:endParaRPr lang="uk-UA"/>
        </a:p>
      </dgm:t>
    </dgm:pt>
    <dgm:pt modelId="{A991B704-AA37-444F-85AE-DD6AD165AC24}" type="pres">
      <dgm:prSet presAssocID="{AEF6AFDB-9403-420A-B643-45A9F24602F1}" presName="Name0" presStyleCnt="0">
        <dgm:presLayoutVars>
          <dgm:chMax/>
          <dgm:chPref val="1"/>
          <dgm:dir/>
          <dgm:animOne val="branch"/>
          <dgm:animLvl val="lvl"/>
          <dgm:resizeHandles/>
        </dgm:presLayoutVars>
      </dgm:prSet>
      <dgm:spPr/>
      <dgm:t>
        <a:bodyPr/>
        <a:lstStyle/>
        <a:p>
          <a:endParaRPr lang="uk-UA"/>
        </a:p>
      </dgm:t>
    </dgm:pt>
    <dgm:pt modelId="{C7186E8E-F9A5-4B23-97F9-B343A51CDCC0}" type="pres">
      <dgm:prSet presAssocID="{2020C149-29FA-46DF-9A09-395570853017}" presName="composite" presStyleCnt="0"/>
      <dgm:spPr/>
      <dgm:t>
        <a:bodyPr/>
        <a:lstStyle/>
        <a:p>
          <a:endParaRPr lang="uk-UA"/>
        </a:p>
      </dgm:t>
    </dgm:pt>
    <dgm:pt modelId="{95A605D9-F215-40B8-8B29-E88068100A52}" type="pres">
      <dgm:prSet presAssocID="{2020C149-29FA-46DF-9A09-395570853017}" presName="ParentAccent1" presStyleLbl="alignNode1" presStyleIdx="0" presStyleCnt="51"/>
      <dgm:spPr/>
      <dgm:t>
        <a:bodyPr/>
        <a:lstStyle/>
        <a:p>
          <a:endParaRPr lang="uk-UA"/>
        </a:p>
      </dgm:t>
    </dgm:pt>
    <dgm:pt modelId="{FC16C42C-478D-4A98-83B7-C82D41206ECF}" type="pres">
      <dgm:prSet presAssocID="{2020C149-29FA-46DF-9A09-395570853017}" presName="ParentAccent2" presStyleLbl="alignNode1" presStyleIdx="1" presStyleCnt="51"/>
      <dgm:spPr/>
      <dgm:t>
        <a:bodyPr/>
        <a:lstStyle/>
        <a:p>
          <a:endParaRPr lang="uk-UA"/>
        </a:p>
      </dgm:t>
    </dgm:pt>
    <dgm:pt modelId="{F1055C96-45DE-457A-A38D-20D0987833E3}" type="pres">
      <dgm:prSet presAssocID="{2020C149-29FA-46DF-9A09-395570853017}" presName="ParentAccent3" presStyleLbl="alignNode1" presStyleIdx="2" presStyleCnt="51"/>
      <dgm:spPr/>
      <dgm:t>
        <a:bodyPr/>
        <a:lstStyle/>
        <a:p>
          <a:endParaRPr lang="uk-UA"/>
        </a:p>
      </dgm:t>
    </dgm:pt>
    <dgm:pt modelId="{F6758DF3-B8EF-4116-B3EE-3A7AA1341DF7}" type="pres">
      <dgm:prSet presAssocID="{2020C149-29FA-46DF-9A09-395570853017}" presName="ParentAccent4" presStyleLbl="alignNode1" presStyleIdx="3" presStyleCnt="51"/>
      <dgm:spPr/>
      <dgm:t>
        <a:bodyPr/>
        <a:lstStyle/>
        <a:p>
          <a:endParaRPr lang="uk-UA"/>
        </a:p>
      </dgm:t>
    </dgm:pt>
    <dgm:pt modelId="{33EA9BDC-C376-4A83-9FAB-B10BE2B43734}" type="pres">
      <dgm:prSet presAssocID="{2020C149-29FA-46DF-9A09-395570853017}" presName="ParentAccent5" presStyleLbl="alignNode1" presStyleIdx="4" presStyleCnt="51"/>
      <dgm:spPr/>
      <dgm:t>
        <a:bodyPr/>
        <a:lstStyle/>
        <a:p>
          <a:endParaRPr lang="uk-UA"/>
        </a:p>
      </dgm:t>
    </dgm:pt>
    <dgm:pt modelId="{3305AF93-C218-47DB-B279-83A53EED7539}" type="pres">
      <dgm:prSet presAssocID="{2020C149-29FA-46DF-9A09-395570853017}" presName="ParentAccent6" presStyleLbl="alignNode1" presStyleIdx="5" presStyleCnt="51"/>
      <dgm:spPr/>
      <dgm:t>
        <a:bodyPr/>
        <a:lstStyle/>
        <a:p>
          <a:endParaRPr lang="uk-UA"/>
        </a:p>
      </dgm:t>
    </dgm:pt>
    <dgm:pt modelId="{C2DB6D57-3CE8-4232-ABFA-CA9D9C8052CA}" type="pres">
      <dgm:prSet presAssocID="{2020C149-29FA-46DF-9A09-395570853017}" presName="ParentAccent7" presStyleLbl="alignNode1" presStyleIdx="6" presStyleCnt="51"/>
      <dgm:spPr/>
      <dgm:t>
        <a:bodyPr/>
        <a:lstStyle/>
        <a:p>
          <a:endParaRPr lang="uk-UA"/>
        </a:p>
      </dgm:t>
    </dgm:pt>
    <dgm:pt modelId="{BEECD1D8-FE9C-4999-BB6F-D8C227E8A74C}" type="pres">
      <dgm:prSet presAssocID="{2020C149-29FA-46DF-9A09-395570853017}" presName="ParentAccent8" presStyleLbl="alignNode1" presStyleIdx="7" presStyleCnt="51"/>
      <dgm:spPr/>
      <dgm:t>
        <a:bodyPr/>
        <a:lstStyle/>
        <a:p>
          <a:endParaRPr lang="uk-UA"/>
        </a:p>
      </dgm:t>
    </dgm:pt>
    <dgm:pt modelId="{6029EB7C-B36A-4C1B-8839-2DA6B0D4B7FB}" type="pres">
      <dgm:prSet presAssocID="{2020C149-29FA-46DF-9A09-395570853017}" presName="ParentAccent9" presStyleLbl="alignNode1" presStyleIdx="8" presStyleCnt="51"/>
      <dgm:spPr/>
      <dgm:t>
        <a:bodyPr/>
        <a:lstStyle/>
        <a:p>
          <a:endParaRPr lang="uk-UA"/>
        </a:p>
      </dgm:t>
    </dgm:pt>
    <dgm:pt modelId="{E5B3F3C2-4A26-4946-8741-CA30A4AAD20B}" type="pres">
      <dgm:prSet presAssocID="{2020C149-29FA-46DF-9A09-395570853017}" presName="ParentAccent10" presStyleLbl="alignNode1" presStyleIdx="9" presStyleCnt="51"/>
      <dgm:spPr/>
      <dgm:t>
        <a:bodyPr/>
        <a:lstStyle/>
        <a:p>
          <a:endParaRPr lang="uk-UA"/>
        </a:p>
      </dgm:t>
    </dgm:pt>
    <dgm:pt modelId="{2889E265-284A-48C9-8361-06D7A7329176}" type="pres">
      <dgm:prSet presAssocID="{2020C149-29FA-46DF-9A09-395570853017}" presName="Parent" presStyleLbl="alignNode1" presStyleIdx="10" presStyleCnt="51" custScaleX="106994" custLinFactNeighborX="749" custLinFactNeighborY="1418">
        <dgm:presLayoutVars>
          <dgm:chMax val="5"/>
          <dgm:chPref val="3"/>
          <dgm:bulletEnabled val="1"/>
        </dgm:presLayoutVars>
      </dgm:prSet>
      <dgm:spPr/>
      <dgm:t>
        <a:bodyPr/>
        <a:lstStyle/>
        <a:p>
          <a:endParaRPr lang="uk-UA"/>
        </a:p>
      </dgm:t>
    </dgm:pt>
    <dgm:pt modelId="{ABC70470-26BA-4718-A51F-50920021D72D}" type="pres">
      <dgm:prSet presAssocID="{CA7868AD-BD6A-4959-B8A9-70B102EF83C7}" presName="Child1Accent1" presStyleLbl="alignNode1" presStyleIdx="11" presStyleCnt="51"/>
      <dgm:spPr/>
      <dgm:t>
        <a:bodyPr/>
        <a:lstStyle/>
        <a:p>
          <a:endParaRPr lang="uk-UA"/>
        </a:p>
      </dgm:t>
    </dgm:pt>
    <dgm:pt modelId="{E3D8C27C-6032-492D-872F-9A75DA1E4311}" type="pres">
      <dgm:prSet presAssocID="{CA7868AD-BD6A-4959-B8A9-70B102EF83C7}" presName="Child1Accent2" presStyleLbl="alignNode1" presStyleIdx="12" presStyleCnt="51"/>
      <dgm:spPr/>
      <dgm:t>
        <a:bodyPr/>
        <a:lstStyle/>
        <a:p>
          <a:endParaRPr lang="uk-UA"/>
        </a:p>
      </dgm:t>
    </dgm:pt>
    <dgm:pt modelId="{B83F4318-A721-4FE2-A4D2-9301ABA143E0}" type="pres">
      <dgm:prSet presAssocID="{CA7868AD-BD6A-4959-B8A9-70B102EF83C7}" presName="Child1Accent3" presStyleLbl="alignNode1" presStyleIdx="13" presStyleCnt="51"/>
      <dgm:spPr/>
      <dgm:t>
        <a:bodyPr/>
        <a:lstStyle/>
        <a:p>
          <a:endParaRPr lang="uk-UA"/>
        </a:p>
      </dgm:t>
    </dgm:pt>
    <dgm:pt modelId="{B80609D4-1585-4048-9EF6-CC46F2ED5E59}" type="pres">
      <dgm:prSet presAssocID="{CA7868AD-BD6A-4959-B8A9-70B102EF83C7}" presName="Child1Accent4" presStyleLbl="alignNode1" presStyleIdx="14" presStyleCnt="51"/>
      <dgm:spPr/>
      <dgm:t>
        <a:bodyPr/>
        <a:lstStyle/>
        <a:p>
          <a:endParaRPr lang="uk-UA"/>
        </a:p>
      </dgm:t>
    </dgm:pt>
    <dgm:pt modelId="{F7CA4BEB-4034-4944-BF88-5109ABA275B4}" type="pres">
      <dgm:prSet presAssocID="{CA7868AD-BD6A-4959-B8A9-70B102EF83C7}" presName="Child1Accent5" presStyleLbl="alignNode1" presStyleIdx="15" presStyleCnt="51"/>
      <dgm:spPr/>
      <dgm:t>
        <a:bodyPr/>
        <a:lstStyle/>
        <a:p>
          <a:endParaRPr lang="uk-UA"/>
        </a:p>
      </dgm:t>
    </dgm:pt>
    <dgm:pt modelId="{A666CA21-C8E5-4EC2-BFE6-886EFC149DA8}" type="pres">
      <dgm:prSet presAssocID="{CA7868AD-BD6A-4959-B8A9-70B102EF83C7}" presName="Child1Accent6" presStyleLbl="alignNode1" presStyleIdx="16" presStyleCnt="51"/>
      <dgm:spPr/>
      <dgm:t>
        <a:bodyPr/>
        <a:lstStyle/>
        <a:p>
          <a:endParaRPr lang="uk-UA"/>
        </a:p>
      </dgm:t>
    </dgm:pt>
    <dgm:pt modelId="{85573567-EBBE-47FC-9464-186AC129D402}" type="pres">
      <dgm:prSet presAssocID="{CA7868AD-BD6A-4959-B8A9-70B102EF83C7}" presName="Child1Accent7" presStyleLbl="alignNode1" presStyleIdx="17" presStyleCnt="51"/>
      <dgm:spPr/>
      <dgm:t>
        <a:bodyPr/>
        <a:lstStyle/>
        <a:p>
          <a:endParaRPr lang="uk-UA"/>
        </a:p>
      </dgm:t>
    </dgm:pt>
    <dgm:pt modelId="{3E4004A3-7155-45B7-9D65-352A6B9F5E02}" type="pres">
      <dgm:prSet presAssocID="{CA7868AD-BD6A-4959-B8A9-70B102EF83C7}" presName="Child1Accent8" presStyleLbl="alignNode1" presStyleIdx="18" presStyleCnt="51"/>
      <dgm:spPr/>
      <dgm:t>
        <a:bodyPr/>
        <a:lstStyle/>
        <a:p>
          <a:endParaRPr lang="uk-UA"/>
        </a:p>
      </dgm:t>
    </dgm:pt>
    <dgm:pt modelId="{B935599E-F221-4ECB-AAFA-2C9F355DEDC5}" type="pres">
      <dgm:prSet presAssocID="{CA7868AD-BD6A-4959-B8A9-70B102EF83C7}" presName="Child1Accent9" presStyleLbl="alignNode1" presStyleIdx="19" presStyleCnt="51"/>
      <dgm:spPr/>
      <dgm:t>
        <a:bodyPr/>
        <a:lstStyle/>
        <a:p>
          <a:endParaRPr lang="uk-UA"/>
        </a:p>
      </dgm:t>
    </dgm:pt>
    <dgm:pt modelId="{BEC2A3C8-7772-4B3E-A14F-67D5CC34AC9A}" type="pres">
      <dgm:prSet presAssocID="{CA7868AD-BD6A-4959-B8A9-70B102EF83C7}" presName="Child1" presStyleLbl="revTx" presStyleIdx="0" presStyleCnt="5" custLinFactNeighborY="-8835">
        <dgm:presLayoutVars>
          <dgm:chMax/>
          <dgm:chPref val="0"/>
          <dgm:bulletEnabled val="1"/>
        </dgm:presLayoutVars>
      </dgm:prSet>
      <dgm:spPr/>
      <dgm:t>
        <a:bodyPr/>
        <a:lstStyle/>
        <a:p>
          <a:endParaRPr lang="uk-UA"/>
        </a:p>
      </dgm:t>
    </dgm:pt>
    <dgm:pt modelId="{2F663C1F-E8F3-4699-AB5C-AE5CAE5045EE}" type="pres">
      <dgm:prSet presAssocID="{717BD16B-EFE7-47B8-9E29-509B16B0D9D2}" presName="Child2Accent1" presStyleLbl="alignNode1" presStyleIdx="20" presStyleCnt="51"/>
      <dgm:spPr/>
      <dgm:t>
        <a:bodyPr/>
        <a:lstStyle/>
        <a:p>
          <a:endParaRPr lang="uk-UA"/>
        </a:p>
      </dgm:t>
    </dgm:pt>
    <dgm:pt modelId="{8FE5FE42-CA96-4B8D-A53B-57891843FA40}" type="pres">
      <dgm:prSet presAssocID="{717BD16B-EFE7-47B8-9E29-509B16B0D9D2}" presName="Child2Accent2" presStyleLbl="alignNode1" presStyleIdx="21" presStyleCnt="51"/>
      <dgm:spPr/>
      <dgm:t>
        <a:bodyPr/>
        <a:lstStyle/>
        <a:p>
          <a:endParaRPr lang="uk-UA"/>
        </a:p>
      </dgm:t>
    </dgm:pt>
    <dgm:pt modelId="{1FF1209F-47F3-44F5-84EE-555B53000013}" type="pres">
      <dgm:prSet presAssocID="{717BD16B-EFE7-47B8-9E29-509B16B0D9D2}" presName="Child2Accent3" presStyleLbl="alignNode1" presStyleIdx="22" presStyleCnt="51"/>
      <dgm:spPr/>
      <dgm:t>
        <a:bodyPr/>
        <a:lstStyle/>
        <a:p>
          <a:endParaRPr lang="uk-UA"/>
        </a:p>
      </dgm:t>
    </dgm:pt>
    <dgm:pt modelId="{68BDDA38-0824-4157-AAB5-50AD1D9238AD}" type="pres">
      <dgm:prSet presAssocID="{717BD16B-EFE7-47B8-9E29-509B16B0D9D2}" presName="Child2Accent4" presStyleLbl="alignNode1" presStyleIdx="23" presStyleCnt="51"/>
      <dgm:spPr/>
      <dgm:t>
        <a:bodyPr/>
        <a:lstStyle/>
        <a:p>
          <a:endParaRPr lang="uk-UA"/>
        </a:p>
      </dgm:t>
    </dgm:pt>
    <dgm:pt modelId="{DB4C672F-08D0-4216-83A1-4351E9275A00}" type="pres">
      <dgm:prSet presAssocID="{717BD16B-EFE7-47B8-9E29-509B16B0D9D2}" presName="Child2Accent5" presStyleLbl="alignNode1" presStyleIdx="24" presStyleCnt="51"/>
      <dgm:spPr/>
      <dgm:t>
        <a:bodyPr/>
        <a:lstStyle/>
        <a:p>
          <a:endParaRPr lang="uk-UA"/>
        </a:p>
      </dgm:t>
    </dgm:pt>
    <dgm:pt modelId="{00A3CD52-4636-4AE5-9C70-BCF782F8B558}" type="pres">
      <dgm:prSet presAssocID="{717BD16B-EFE7-47B8-9E29-509B16B0D9D2}" presName="Child2Accent6" presStyleLbl="alignNode1" presStyleIdx="25" presStyleCnt="51"/>
      <dgm:spPr/>
      <dgm:t>
        <a:bodyPr/>
        <a:lstStyle/>
        <a:p>
          <a:endParaRPr lang="uk-UA"/>
        </a:p>
      </dgm:t>
    </dgm:pt>
    <dgm:pt modelId="{BB296D48-0AD0-4155-A2B9-DDB880EFA8C5}" type="pres">
      <dgm:prSet presAssocID="{717BD16B-EFE7-47B8-9E29-509B16B0D9D2}" presName="Child2Accent7" presStyleLbl="alignNode1" presStyleIdx="26" presStyleCnt="51"/>
      <dgm:spPr/>
      <dgm:t>
        <a:bodyPr/>
        <a:lstStyle/>
        <a:p>
          <a:endParaRPr lang="uk-UA"/>
        </a:p>
      </dgm:t>
    </dgm:pt>
    <dgm:pt modelId="{2A45F17B-C32A-46A5-9774-C0DB0D8C8644}" type="pres">
      <dgm:prSet presAssocID="{717BD16B-EFE7-47B8-9E29-509B16B0D9D2}" presName="Child2" presStyleLbl="revTx" presStyleIdx="1" presStyleCnt="5" custScaleX="120121" custLinFactNeighborX="11314">
        <dgm:presLayoutVars>
          <dgm:chMax/>
          <dgm:chPref val="0"/>
          <dgm:bulletEnabled val="1"/>
        </dgm:presLayoutVars>
      </dgm:prSet>
      <dgm:spPr/>
      <dgm:t>
        <a:bodyPr/>
        <a:lstStyle/>
        <a:p>
          <a:endParaRPr lang="uk-UA"/>
        </a:p>
      </dgm:t>
    </dgm:pt>
    <dgm:pt modelId="{39A7BDE2-B387-410A-9C42-D3A0F1363B53}" type="pres">
      <dgm:prSet presAssocID="{43D0C60C-7A34-4FE7-92DA-C4765AD7D237}" presName="Child3Accent1" presStyleLbl="alignNode1" presStyleIdx="27" presStyleCnt="51"/>
      <dgm:spPr/>
      <dgm:t>
        <a:bodyPr/>
        <a:lstStyle/>
        <a:p>
          <a:endParaRPr lang="uk-UA"/>
        </a:p>
      </dgm:t>
    </dgm:pt>
    <dgm:pt modelId="{43116080-7743-4BE6-B44E-82A8C3D5AA47}" type="pres">
      <dgm:prSet presAssocID="{43D0C60C-7A34-4FE7-92DA-C4765AD7D237}" presName="Child3Accent2" presStyleLbl="alignNode1" presStyleIdx="28" presStyleCnt="51"/>
      <dgm:spPr/>
      <dgm:t>
        <a:bodyPr/>
        <a:lstStyle/>
        <a:p>
          <a:endParaRPr lang="uk-UA"/>
        </a:p>
      </dgm:t>
    </dgm:pt>
    <dgm:pt modelId="{13935529-1E02-4188-9145-32304DA0FD46}" type="pres">
      <dgm:prSet presAssocID="{43D0C60C-7A34-4FE7-92DA-C4765AD7D237}" presName="Child3Accent3" presStyleLbl="alignNode1" presStyleIdx="29" presStyleCnt="51"/>
      <dgm:spPr/>
      <dgm:t>
        <a:bodyPr/>
        <a:lstStyle/>
        <a:p>
          <a:endParaRPr lang="uk-UA"/>
        </a:p>
      </dgm:t>
    </dgm:pt>
    <dgm:pt modelId="{601BB970-E5FE-4BB4-84FB-DF3C11B36069}" type="pres">
      <dgm:prSet presAssocID="{43D0C60C-7A34-4FE7-92DA-C4765AD7D237}" presName="Child3Accent4" presStyleLbl="alignNode1" presStyleIdx="30" presStyleCnt="51"/>
      <dgm:spPr/>
      <dgm:t>
        <a:bodyPr/>
        <a:lstStyle/>
        <a:p>
          <a:endParaRPr lang="uk-UA"/>
        </a:p>
      </dgm:t>
    </dgm:pt>
    <dgm:pt modelId="{695DBB0D-8598-42CB-8481-5CE6C5E87838}" type="pres">
      <dgm:prSet presAssocID="{43D0C60C-7A34-4FE7-92DA-C4765AD7D237}" presName="Child3Accent5" presStyleLbl="alignNode1" presStyleIdx="31" presStyleCnt="51"/>
      <dgm:spPr/>
      <dgm:t>
        <a:bodyPr/>
        <a:lstStyle/>
        <a:p>
          <a:endParaRPr lang="uk-UA"/>
        </a:p>
      </dgm:t>
    </dgm:pt>
    <dgm:pt modelId="{D365577D-1B89-4764-97E8-98CDB92253A6}" type="pres">
      <dgm:prSet presAssocID="{43D0C60C-7A34-4FE7-92DA-C4765AD7D237}" presName="Child3Accent6" presStyleLbl="alignNode1" presStyleIdx="32" presStyleCnt="51"/>
      <dgm:spPr/>
      <dgm:t>
        <a:bodyPr/>
        <a:lstStyle/>
        <a:p>
          <a:endParaRPr lang="uk-UA"/>
        </a:p>
      </dgm:t>
    </dgm:pt>
    <dgm:pt modelId="{5FA24FCB-29D7-4DFF-8D0C-4729590CDB55}" type="pres">
      <dgm:prSet presAssocID="{43D0C60C-7A34-4FE7-92DA-C4765AD7D237}" presName="Child3Accent7" presStyleLbl="alignNode1" presStyleIdx="33" presStyleCnt="51"/>
      <dgm:spPr/>
      <dgm:t>
        <a:bodyPr/>
        <a:lstStyle/>
        <a:p>
          <a:endParaRPr lang="uk-UA"/>
        </a:p>
      </dgm:t>
    </dgm:pt>
    <dgm:pt modelId="{046E884E-F8AD-4718-B46E-33A5CCFB928C}" type="pres">
      <dgm:prSet presAssocID="{43D0C60C-7A34-4FE7-92DA-C4765AD7D237}" presName="Child3" presStyleLbl="revTx" presStyleIdx="2" presStyleCnt="5" custLinFactNeighborY="-12618">
        <dgm:presLayoutVars>
          <dgm:chMax/>
          <dgm:chPref val="0"/>
          <dgm:bulletEnabled val="1"/>
        </dgm:presLayoutVars>
      </dgm:prSet>
      <dgm:spPr/>
      <dgm:t>
        <a:bodyPr/>
        <a:lstStyle/>
        <a:p>
          <a:endParaRPr lang="uk-UA"/>
        </a:p>
      </dgm:t>
    </dgm:pt>
    <dgm:pt modelId="{ECE84EF3-A9A8-43E3-ADAF-B93C877A3950}" type="pres">
      <dgm:prSet presAssocID="{2CBF85F5-A81C-413E-ACCA-8DACBECA4554}" presName="Child4Accent1" presStyleLbl="alignNode1" presStyleIdx="34" presStyleCnt="51"/>
      <dgm:spPr/>
      <dgm:t>
        <a:bodyPr/>
        <a:lstStyle/>
        <a:p>
          <a:endParaRPr lang="uk-UA"/>
        </a:p>
      </dgm:t>
    </dgm:pt>
    <dgm:pt modelId="{60896BA3-64DC-4611-A8E7-49DEB3E41A41}" type="pres">
      <dgm:prSet presAssocID="{2CBF85F5-A81C-413E-ACCA-8DACBECA4554}" presName="Child4Accent2" presStyleLbl="alignNode1" presStyleIdx="35" presStyleCnt="51"/>
      <dgm:spPr/>
      <dgm:t>
        <a:bodyPr/>
        <a:lstStyle/>
        <a:p>
          <a:endParaRPr lang="uk-UA"/>
        </a:p>
      </dgm:t>
    </dgm:pt>
    <dgm:pt modelId="{4033985D-E5AA-4C28-8DE8-9774FF804972}" type="pres">
      <dgm:prSet presAssocID="{2CBF85F5-A81C-413E-ACCA-8DACBECA4554}" presName="Child4Accent3" presStyleLbl="alignNode1" presStyleIdx="36" presStyleCnt="51"/>
      <dgm:spPr/>
      <dgm:t>
        <a:bodyPr/>
        <a:lstStyle/>
        <a:p>
          <a:endParaRPr lang="uk-UA"/>
        </a:p>
      </dgm:t>
    </dgm:pt>
    <dgm:pt modelId="{CDBC71D4-28EC-4F20-8177-4731C0821030}" type="pres">
      <dgm:prSet presAssocID="{2CBF85F5-A81C-413E-ACCA-8DACBECA4554}" presName="Child4Accent4" presStyleLbl="alignNode1" presStyleIdx="37" presStyleCnt="51"/>
      <dgm:spPr/>
      <dgm:t>
        <a:bodyPr/>
        <a:lstStyle/>
        <a:p>
          <a:endParaRPr lang="uk-UA"/>
        </a:p>
      </dgm:t>
    </dgm:pt>
    <dgm:pt modelId="{EF6C008B-33B2-496A-AC7A-D9DBD5F91ADD}" type="pres">
      <dgm:prSet presAssocID="{2CBF85F5-A81C-413E-ACCA-8DACBECA4554}" presName="Child4Accent5" presStyleLbl="alignNode1" presStyleIdx="38" presStyleCnt="51"/>
      <dgm:spPr/>
      <dgm:t>
        <a:bodyPr/>
        <a:lstStyle/>
        <a:p>
          <a:endParaRPr lang="uk-UA"/>
        </a:p>
      </dgm:t>
    </dgm:pt>
    <dgm:pt modelId="{5B4B491E-DF13-49BD-90F7-9ECC503E124D}" type="pres">
      <dgm:prSet presAssocID="{2CBF85F5-A81C-413E-ACCA-8DACBECA4554}" presName="Child4Accent6" presStyleLbl="alignNode1" presStyleIdx="39" presStyleCnt="51"/>
      <dgm:spPr/>
      <dgm:t>
        <a:bodyPr/>
        <a:lstStyle/>
        <a:p>
          <a:endParaRPr lang="uk-UA"/>
        </a:p>
      </dgm:t>
    </dgm:pt>
    <dgm:pt modelId="{7F0498A8-AE1E-4343-B7E5-ED96E9D3F2CA}" type="pres">
      <dgm:prSet presAssocID="{2CBF85F5-A81C-413E-ACCA-8DACBECA4554}" presName="Child4Accent7" presStyleLbl="alignNode1" presStyleIdx="40" presStyleCnt="51"/>
      <dgm:spPr/>
      <dgm:t>
        <a:bodyPr/>
        <a:lstStyle/>
        <a:p>
          <a:endParaRPr lang="uk-UA"/>
        </a:p>
      </dgm:t>
    </dgm:pt>
    <dgm:pt modelId="{1E55311E-5041-451E-847F-AE07C02C9941}" type="pres">
      <dgm:prSet presAssocID="{2CBF85F5-A81C-413E-ACCA-8DACBECA4554}" presName="Child4Accent8" presStyleLbl="alignNode1" presStyleIdx="41" presStyleCnt="51"/>
      <dgm:spPr/>
      <dgm:t>
        <a:bodyPr/>
        <a:lstStyle/>
        <a:p>
          <a:endParaRPr lang="uk-UA"/>
        </a:p>
      </dgm:t>
    </dgm:pt>
    <dgm:pt modelId="{2A7C0F1D-14F0-4C21-80C8-A41710CE306C}" type="pres">
      <dgm:prSet presAssocID="{2CBF85F5-A81C-413E-ACCA-8DACBECA4554}" presName="Child4" presStyleLbl="revTx" presStyleIdx="3" presStyleCnt="5" custLinFactNeighborX="-145" custLinFactNeighborY="-1917">
        <dgm:presLayoutVars>
          <dgm:chMax/>
          <dgm:chPref val="0"/>
          <dgm:bulletEnabled val="1"/>
        </dgm:presLayoutVars>
      </dgm:prSet>
      <dgm:spPr/>
      <dgm:t>
        <a:bodyPr/>
        <a:lstStyle/>
        <a:p>
          <a:endParaRPr lang="uk-UA"/>
        </a:p>
      </dgm:t>
    </dgm:pt>
    <dgm:pt modelId="{13B269A0-DC72-423D-B733-9167041A72F1}" type="pres">
      <dgm:prSet presAssocID="{F2380FCD-DBCD-46EC-AC1C-0A9AFAA8B0C0}" presName="Child5Accent1" presStyleLbl="alignNode1" presStyleIdx="42" presStyleCnt="51"/>
      <dgm:spPr/>
      <dgm:t>
        <a:bodyPr/>
        <a:lstStyle/>
        <a:p>
          <a:endParaRPr lang="uk-UA"/>
        </a:p>
      </dgm:t>
    </dgm:pt>
    <dgm:pt modelId="{F672BFE2-33DD-4614-9FED-88BCB3EE77E9}" type="pres">
      <dgm:prSet presAssocID="{F2380FCD-DBCD-46EC-AC1C-0A9AFAA8B0C0}" presName="Child5Accent2" presStyleLbl="alignNode1" presStyleIdx="43" presStyleCnt="51"/>
      <dgm:spPr/>
      <dgm:t>
        <a:bodyPr/>
        <a:lstStyle/>
        <a:p>
          <a:endParaRPr lang="uk-UA"/>
        </a:p>
      </dgm:t>
    </dgm:pt>
    <dgm:pt modelId="{2F243137-F5E5-4E15-847B-E8B0B92A4AA0}" type="pres">
      <dgm:prSet presAssocID="{F2380FCD-DBCD-46EC-AC1C-0A9AFAA8B0C0}" presName="Child5Accent3" presStyleLbl="alignNode1" presStyleIdx="44" presStyleCnt="51"/>
      <dgm:spPr/>
      <dgm:t>
        <a:bodyPr/>
        <a:lstStyle/>
        <a:p>
          <a:endParaRPr lang="uk-UA"/>
        </a:p>
      </dgm:t>
    </dgm:pt>
    <dgm:pt modelId="{E8AECD86-6B33-4464-93A7-65AF2A64EFFB}" type="pres">
      <dgm:prSet presAssocID="{F2380FCD-DBCD-46EC-AC1C-0A9AFAA8B0C0}" presName="Child5Accent4" presStyleLbl="alignNode1" presStyleIdx="45" presStyleCnt="51"/>
      <dgm:spPr/>
      <dgm:t>
        <a:bodyPr/>
        <a:lstStyle/>
        <a:p>
          <a:endParaRPr lang="uk-UA"/>
        </a:p>
      </dgm:t>
    </dgm:pt>
    <dgm:pt modelId="{AE305E10-87B9-499C-89BC-555F14371E2F}" type="pres">
      <dgm:prSet presAssocID="{F2380FCD-DBCD-46EC-AC1C-0A9AFAA8B0C0}" presName="Child5Accent5" presStyleLbl="alignNode1" presStyleIdx="46" presStyleCnt="51"/>
      <dgm:spPr/>
      <dgm:t>
        <a:bodyPr/>
        <a:lstStyle/>
        <a:p>
          <a:endParaRPr lang="uk-UA"/>
        </a:p>
      </dgm:t>
    </dgm:pt>
    <dgm:pt modelId="{B281CDDF-8D02-4AC7-8939-3E8D638EC424}" type="pres">
      <dgm:prSet presAssocID="{F2380FCD-DBCD-46EC-AC1C-0A9AFAA8B0C0}" presName="Child5Accent6" presStyleLbl="alignNode1" presStyleIdx="47" presStyleCnt="51"/>
      <dgm:spPr/>
      <dgm:t>
        <a:bodyPr/>
        <a:lstStyle/>
        <a:p>
          <a:endParaRPr lang="uk-UA"/>
        </a:p>
      </dgm:t>
    </dgm:pt>
    <dgm:pt modelId="{13A585BB-E3FB-49F2-B973-ED0FB34DF9BB}" type="pres">
      <dgm:prSet presAssocID="{F2380FCD-DBCD-46EC-AC1C-0A9AFAA8B0C0}" presName="Child5Accent7" presStyleLbl="alignNode1" presStyleIdx="48" presStyleCnt="51"/>
      <dgm:spPr/>
      <dgm:t>
        <a:bodyPr/>
        <a:lstStyle/>
        <a:p>
          <a:endParaRPr lang="uk-UA"/>
        </a:p>
      </dgm:t>
    </dgm:pt>
    <dgm:pt modelId="{FB97213F-3D9F-4037-8FC2-C9F31F1A4669}" type="pres">
      <dgm:prSet presAssocID="{F2380FCD-DBCD-46EC-AC1C-0A9AFAA8B0C0}" presName="Child5Accent8" presStyleLbl="alignNode1" presStyleIdx="49" presStyleCnt="51"/>
      <dgm:spPr/>
      <dgm:t>
        <a:bodyPr/>
        <a:lstStyle/>
        <a:p>
          <a:endParaRPr lang="uk-UA"/>
        </a:p>
      </dgm:t>
    </dgm:pt>
    <dgm:pt modelId="{9A5FBC06-19F5-4B91-AEFB-A8A625417A89}" type="pres">
      <dgm:prSet presAssocID="{F2380FCD-DBCD-46EC-AC1C-0A9AFAA8B0C0}" presName="Child5Accent9" presStyleLbl="alignNode1" presStyleIdx="50" presStyleCnt="51"/>
      <dgm:spPr/>
      <dgm:t>
        <a:bodyPr/>
        <a:lstStyle/>
        <a:p>
          <a:endParaRPr lang="uk-UA"/>
        </a:p>
      </dgm:t>
    </dgm:pt>
    <dgm:pt modelId="{8C03999E-FD64-40EF-AB84-B9F33BC8D2B5}" type="pres">
      <dgm:prSet presAssocID="{F2380FCD-DBCD-46EC-AC1C-0A9AFAA8B0C0}" presName="Child5" presStyleLbl="revTx" presStyleIdx="4" presStyleCnt="5" custScaleX="129661" custLinFactNeighborX="7347" custLinFactNeighborY="-2559">
        <dgm:presLayoutVars>
          <dgm:chMax/>
          <dgm:chPref val="0"/>
          <dgm:bulletEnabled val="1"/>
        </dgm:presLayoutVars>
      </dgm:prSet>
      <dgm:spPr/>
      <dgm:t>
        <a:bodyPr/>
        <a:lstStyle/>
        <a:p>
          <a:endParaRPr lang="uk-UA"/>
        </a:p>
      </dgm:t>
    </dgm:pt>
  </dgm:ptLst>
  <dgm:cxnLst>
    <dgm:cxn modelId="{4FB70A53-6FD1-447F-9E37-0FCBF3CC45B9}" srcId="{2020C149-29FA-46DF-9A09-395570853017}" destId="{2CBF85F5-A81C-413E-ACCA-8DACBECA4554}" srcOrd="3" destOrd="0" parTransId="{BC375FE4-A53E-4A26-AF8E-735333FB4F6C}" sibTransId="{D886CABE-7501-4DDB-BB76-ACD378D4C891}"/>
    <dgm:cxn modelId="{97A38EB3-44FD-483D-B0EA-42892B4A8BD5}" type="presOf" srcId="{2CBF85F5-A81C-413E-ACCA-8DACBECA4554}" destId="{2A7C0F1D-14F0-4C21-80C8-A41710CE306C}" srcOrd="0" destOrd="0" presId="urn:microsoft.com/office/officeart/2011/layout/ConvergingText#1"/>
    <dgm:cxn modelId="{54218B49-85EB-451A-A31F-8DE446C9C270}" srcId="{2020C149-29FA-46DF-9A09-395570853017}" destId="{43D0C60C-7A34-4FE7-92DA-C4765AD7D237}" srcOrd="2" destOrd="0" parTransId="{67363842-5C2C-4113-B14A-ED2EA24E0A85}" sibTransId="{77DCFC63-58A2-4A41-BBCB-60162C616FAE}"/>
    <dgm:cxn modelId="{2F453936-CA7B-4576-B400-0E4B061264CC}" type="presOf" srcId="{AEF6AFDB-9403-420A-B643-45A9F24602F1}" destId="{A991B704-AA37-444F-85AE-DD6AD165AC24}" srcOrd="0" destOrd="0" presId="urn:microsoft.com/office/officeart/2011/layout/ConvergingText#1"/>
    <dgm:cxn modelId="{7655821D-5689-42CC-835C-7F6289EA8727}" srcId="{AEF6AFDB-9403-420A-B643-45A9F24602F1}" destId="{2020C149-29FA-46DF-9A09-395570853017}" srcOrd="0" destOrd="0" parTransId="{8F86DE85-01AB-44EA-84CB-1FF6EE6A938A}" sibTransId="{3710104C-AF69-4587-96CC-42DF9ECEE828}"/>
    <dgm:cxn modelId="{039D7EC8-D8E1-4D67-A002-2563C7ED785F}" srcId="{2020C149-29FA-46DF-9A09-395570853017}" destId="{F2380FCD-DBCD-46EC-AC1C-0A9AFAA8B0C0}" srcOrd="4" destOrd="0" parTransId="{9757829E-54ED-430F-87B8-F0FBF2D6DFDF}" sibTransId="{590C24AA-6698-4C1B-8B46-CB3621ABB8D9}"/>
    <dgm:cxn modelId="{BEAEB99F-0AB3-4E43-BB94-72046EB2EF53}" srcId="{2020C149-29FA-46DF-9A09-395570853017}" destId="{CA7868AD-BD6A-4959-B8A9-70B102EF83C7}" srcOrd="0" destOrd="0" parTransId="{653B87C0-14FC-4E5A-B09A-B90A3BBB3B30}" sibTransId="{F0ED09F3-0547-48B3-B6B2-83F6C99841FF}"/>
    <dgm:cxn modelId="{9654B245-BAF8-4B30-9AC2-22894D05548E}" srcId="{2020C149-29FA-46DF-9A09-395570853017}" destId="{717BD16B-EFE7-47B8-9E29-509B16B0D9D2}" srcOrd="1" destOrd="0" parTransId="{58A13572-7BF0-4894-9070-AA24F93BA234}" sibTransId="{C9CC54D5-EB9E-4820-9B65-C2C802B63CFC}"/>
    <dgm:cxn modelId="{D4128C8A-D487-4277-B99D-A72DD4E08C59}" type="presOf" srcId="{2020C149-29FA-46DF-9A09-395570853017}" destId="{2889E265-284A-48C9-8361-06D7A7329176}" srcOrd="0" destOrd="0" presId="urn:microsoft.com/office/officeart/2011/layout/ConvergingText#1"/>
    <dgm:cxn modelId="{E20D1229-8EBC-4153-8C79-94BEEE91CBB7}" type="presOf" srcId="{CA7868AD-BD6A-4959-B8A9-70B102EF83C7}" destId="{BEC2A3C8-7772-4B3E-A14F-67D5CC34AC9A}" srcOrd="0" destOrd="0" presId="urn:microsoft.com/office/officeart/2011/layout/ConvergingText#1"/>
    <dgm:cxn modelId="{BD97174C-2486-48E4-A4F0-A6DFE7C90E0C}" type="presOf" srcId="{F2380FCD-DBCD-46EC-AC1C-0A9AFAA8B0C0}" destId="{8C03999E-FD64-40EF-AB84-B9F33BC8D2B5}" srcOrd="0" destOrd="0" presId="urn:microsoft.com/office/officeart/2011/layout/ConvergingText#1"/>
    <dgm:cxn modelId="{95B1CF8F-570D-47B3-95EC-963F4CDCEA3F}" type="presOf" srcId="{43D0C60C-7A34-4FE7-92DA-C4765AD7D237}" destId="{046E884E-F8AD-4718-B46E-33A5CCFB928C}" srcOrd="0" destOrd="0" presId="urn:microsoft.com/office/officeart/2011/layout/ConvergingText#1"/>
    <dgm:cxn modelId="{85D78A84-9EF3-4A43-BB42-9649483D7D76}" type="presOf" srcId="{717BD16B-EFE7-47B8-9E29-509B16B0D9D2}" destId="{2A45F17B-C32A-46A5-9774-C0DB0D8C8644}" srcOrd="0" destOrd="0" presId="urn:microsoft.com/office/officeart/2011/layout/ConvergingText#1"/>
    <dgm:cxn modelId="{E714BB56-AF21-4C5F-B529-2964E0D95EED}" type="presParOf" srcId="{A991B704-AA37-444F-85AE-DD6AD165AC24}" destId="{C7186E8E-F9A5-4B23-97F9-B343A51CDCC0}" srcOrd="0" destOrd="0" presId="urn:microsoft.com/office/officeart/2011/layout/ConvergingText#1"/>
    <dgm:cxn modelId="{E70AF11F-FE97-4E5F-A84E-F3B6CD5B6C11}" type="presParOf" srcId="{C7186E8E-F9A5-4B23-97F9-B343A51CDCC0}" destId="{95A605D9-F215-40B8-8B29-E88068100A52}" srcOrd="0" destOrd="0" presId="urn:microsoft.com/office/officeart/2011/layout/ConvergingText#1"/>
    <dgm:cxn modelId="{9C7B9986-4AAA-42DD-926C-003CC1EB2063}" type="presParOf" srcId="{C7186E8E-F9A5-4B23-97F9-B343A51CDCC0}" destId="{FC16C42C-478D-4A98-83B7-C82D41206ECF}" srcOrd="1" destOrd="0" presId="urn:microsoft.com/office/officeart/2011/layout/ConvergingText#1"/>
    <dgm:cxn modelId="{E83CBA96-878E-494B-AC0E-0011C0A512F0}" type="presParOf" srcId="{C7186E8E-F9A5-4B23-97F9-B343A51CDCC0}" destId="{F1055C96-45DE-457A-A38D-20D0987833E3}" srcOrd="2" destOrd="0" presId="urn:microsoft.com/office/officeart/2011/layout/ConvergingText#1"/>
    <dgm:cxn modelId="{DB26FFF4-FAC8-42D3-9745-FC4864D380E3}" type="presParOf" srcId="{C7186E8E-F9A5-4B23-97F9-B343A51CDCC0}" destId="{F6758DF3-B8EF-4116-B3EE-3A7AA1341DF7}" srcOrd="3" destOrd="0" presId="urn:microsoft.com/office/officeart/2011/layout/ConvergingText#1"/>
    <dgm:cxn modelId="{1232CACE-8166-4745-8DE3-375FC1336626}" type="presParOf" srcId="{C7186E8E-F9A5-4B23-97F9-B343A51CDCC0}" destId="{33EA9BDC-C376-4A83-9FAB-B10BE2B43734}" srcOrd="4" destOrd="0" presId="urn:microsoft.com/office/officeart/2011/layout/ConvergingText#1"/>
    <dgm:cxn modelId="{220B20E5-407B-4B25-91C3-E90B9775985E}" type="presParOf" srcId="{C7186E8E-F9A5-4B23-97F9-B343A51CDCC0}" destId="{3305AF93-C218-47DB-B279-83A53EED7539}" srcOrd="5" destOrd="0" presId="urn:microsoft.com/office/officeart/2011/layout/ConvergingText#1"/>
    <dgm:cxn modelId="{DF2EB0D4-28F2-4738-BA0E-BF6B48F7F712}" type="presParOf" srcId="{C7186E8E-F9A5-4B23-97F9-B343A51CDCC0}" destId="{C2DB6D57-3CE8-4232-ABFA-CA9D9C8052CA}" srcOrd="6" destOrd="0" presId="urn:microsoft.com/office/officeart/2011/layout/ConvergingText#1"/>
    <dgm:cxn modelId="{12BF74A8-0D4F-4130-A70C-9F7DCA768234}" type="presParOf" srcId="{C7186E8E-F9A5-4B23-97F9-B343A51CDCC0}" destId="{BEECD1D8-FE9C-4999-BB6F-D8C227E8A74C}" srcOrd="7" destOrd="0" presId="urn:microsoft.com/office/officeart/2011/layout/ConvergingText#1"/>
    <dgm:cxn modelId="{2352623A-8581-4574-93A8-59F62B2AEFF7}" type="presParOf" srcId="{C7186E8E-F9A5-4B23-97F9-B343A51CDCC0}" destId="{6029EB7C-B36A-4C1B-8839-2DA6B0D4B7FB}" srcOrd="8" destOrd="0" presId="urn:microsoft.com/office/officeart/2011/layout/ConvergingText#1"/>
    <dgm:cxn modelId="{DCDE3EB3-F6DA-46AC-AFA9-2D841DE71EA7}" type="presParOf" srcId="{C7186E8E-F9A5-4B23-97F9-B343A51CDCC0}" destId="{E5B3F3C2-4A26-4946-8741-CA30A4AAD20B}" srcOrd="9" destOrd="0" presId="urn:microsoft.com/office/officeart/2011/layout/ConvergingText#1"/>
    <dgm:cxn modelId="{7CD93B33-EA8B-4323-8942-0B802CE5DAEB}" type="presParOf" srcId="{C7186E8E-F9A5-4B23-97F9-B343A51CDCC0}" destId="{2889E265-284A-48C9-8361-06D7A7329176}" srcOrd="10" destOrd="0" presId="urn:microsoft.com/office/officeart/2011/layout/ConvergingText#1"/>
    <dgm:cxn modelId="{C83183D9-2EA2-43EF-A14A-606BA0C2AE24}" type="presParOf" srcId="{C7186E8E-F9A5-4B23-97F9-B343A51CDCC0}" destId="{ABC70470-26BA-4718-A51F-50920021D72D}" srcOrd="11" destOrd="0" presId="urn:microsoft.com/office/officeart/2011/layout/ConvergingText#1"/>
    <dgm:cxn modelId="{037A8417-1860-4EE2-A9AD-477621143A15}" type="presParOf" srcId="{C7186E8E-F9A5-4B23-97F9-B343A51CDCC0}" destId="{E3D8C27C-6032-492D-872F-9A75DA1E4311}" srcOrd="12" destOrd="0" presId="urn:microsoft.com/office/officeart/2011/layout/ConvergingText#1"/>
    <dgm:cxn modelId="{A3D71FC2-F699-4912-8D5A-10D02FC0ED41}" type="presParOf" srcId="{C7186E8E-F9A5-4B23-97F9-B343A51CDCC0}" destId="{B83F4318-A721-4FE2-A4D2-9301ABA143E0}" srcOrd="13" destOrd="0" presId="urn:microsoft.com/office/officeart/2011/layout/ConvergingText#1"/>
    <dgm:cxn modelId="{5BA49EB7-5902-418D-92BD-FB1F6D00F656}" type="presParOf" srcId="{C7186E8E-F9A5-4B23-97F9-B343A51CDCC0}" destId="{B80609D4-1585-4048-9EF6-CC46F2ED5E59}" srcOrd="14" destOrd="0" presId="urn:microsoft.com/office/officeart/2011/layout/ConvergingText#1"/>
    <dgm:cxn modelId="{9CB55AF5-0AF2-40B0-9A05-2C22D1B73C63}" type="presParOf" srcId="{C7186E8E-F9A5-4B23-97F9-B343A51CDCC0}" destId="{F7CA4BEB-4034-4944-BF88-5109ABA275B4}" srcOrd="15" destOrd="0" presId="urn:microsoft.com/office/officeart/2011/layout/ConvergingText#1"/>
    <dgm:cxn modelId="{22720CD0-3662-4BA2-88A8-2DD3F7A45B26}" type="presParOf" srcId="{C7186E8E-F9A5-4B23-97F9-B343A51CDCC0}" destId="{A666CA21-C8E5-4EC2-BFE6-886EFC149DA8}" srcOrd="16" destOrd="0" presId="urn:microsoft.com/office/officeart/2011/layout/ConvergingText#1"/>
    <dgm:cxn modelId="{D12C1D6C-E30B-4BA3-8CCC-E5C630CB38FE}" type="presParOf" srcId="{C7186E8E-F9A5-4B23-97F9-B343A51CDCC0}" destId="{85573567-EBBE-47FC-9464-186AC129D402}" srcOrd="17" destOrd="0" presId="urn:microsoft.com/office/officeart/2011/layout/ConvergingText#1"/>
    <dgm:cxn modelId="{65ADC0A3-2CFB-45BB-9A83-3685EE92F674}" type="presParOf" srcId="{C7186E8E-F9A5-4B23-97F9-B343A51CDCC0}" destId="{3E4004A3-7155-45B7-9D65-352A6B9F5E02}" srcOrd="18" destOrd="0" presId="urn:microsoft.com/office/officeart/2011/layout/ConvergingText#1"/>
    <dgm:cxn modelId="{4C5D4A3C-4BEB-43D1-9EA3-33A04AA719BC}" type="presParOf" srcId="{C7186E8E-F9A5-4B23-97F9-B343A51CDCC0}" destId="{B935599E-F221-4ECB-AAFA-2C9F355DEDC5}" srcOrd="19" destOrd="0" presId="urn:microsoft.com/office/officeart/2011/layout/ConvergingText#1"/>
    <dgm:cxn modelId="{DEAA2896-68F7-4ABB-ADF4-C33D0A99A331}" type="presParOf" srcId="{C7186E8E-F9A5-4B23-97F9-B343A51CDCC0}" destId="{BEC2A3C8-7772-4B3E-A14F-67D5CC34AC9A}" srcOrd="20" destOrd="0" presId="urn:microsoft.com/office/officeart/2011/layout/ConvergingText#1"/>
    <dgm:cxn modelId="{7E2F8E42-AF53-4DA0-B264-8E4094242969}" type="presParOf" srcId="{C7186E8E-F9A5-4B23-97F9-B343A51CDCC0}" destId="{2F663C1F-E8F3-4699-AB5C-AE5CAE5045EE}" srcOrd="21" destOrd="0" presId="urn:microsoft.com/office/officeart/2011/layout/ConvergingText#1"/>
    <dgm:cxn modelId="{6B230FB3-BC11-4D4F-B531-D3C2674EE304}" type="presParOf" srcId="{C7186E8E-F9A5-4B23-97F9-B343A51CDCC0}" destId="{8FE5FE42-CA96-4B8D-A53B-57891843FA40}" srcOrd="22" destOrd="0" presId="urn:microsoft.com/office/officeart/2011/layout/ConvergingText#1"/>
    <dgm:cxn modelId="{105DF53D-9EEE-4BB9-ACB4-FF6941466791}" type="presParOf" srcId="{C7186E8E-F9A5-4B23-97F9-B343A51CDCC0}" destId="{1FF1209F-47F3-44F5-84EE-555B53000013}" srcOrd="23" destOrd="0" presId="urn:microsoft.com/office/officeart/2011/layout/ConvergingText#1"/>
    <dgm:cxn modelId="{EFCE3030-09AB-4427-9460-ED9A5F8C712B}" type="presParOf" srcId="{C7186E8E-F9A5-4B23-97F9-B343A51CDCC0}" destId="{68BDDA38-0824-4157-AAB5-50AD1D9238AD}" srcOrd="24" destOrd="0" presId="urn:microsoft.com/office/officeart/2011/layout/ConvergingText#1"/>
    <dgm:cxn modelId="{9268ABC4-5559-41DB-813F-49FE52524E5D}" type="presParOf" srcId="{C7186E8E-F9A5-4B23-97F9-B343A51CDCC0}" destId="{DB4C672F-08D0-4216-83A1-4351E9275A00}" srcOrd="25" destOrd="0" presId="urn:microsoft.com/office/officeart/2011/layout/ConvergingText#1"/>
    <dgm:cxn modelId="{5A58415B-AAC7-47AB-BBBF-2C39F0000E36}" type="presParOf" srcId="{C7186E8E-F9A5-4B23-97F9-B343A51CDCC0}" destId="{00A3CD52-4636-4AE5-9C70-BCF782F8B558}" srcOrd="26" destOrd="0" presId="urn:microsoft.com/office/officeart/2011/layout/ConvergingText#1"/>
    <dgm:cxn modelId="{74BE40AD-38C2-41B5-8570-1AF933465B2F}" type="presParOf" srcId="{C7186E8E-F9A5-4B23-97F9-B343A51CDCC0}" destId="{BB296D48-0AD0-4155-A2B9-DDB880EFA8C5}" srcOrd="27" destOrd="0" presId="urn:microsoft.com/office/officeart/2011/layout/ConvergingText#1"/>
    <dgm:cxn modelId="{4DD2EF81-19EF-4A59-98BC-F4E2A532CF80}" type="presParOf" srcId="{C7186E8E-F9A5-4B23-97F9-B343A51CDCC0}" destId="{2A45F17B-C32A-46A5-9774-C0DB0D8C8644}" srcOrd="28" destOrd="0" presId="urn:microsoft.com/office/officeart/2011/layout/ConvergingText#1"/>
    <dgm:cxn modelId="{9886F11A-068C-4706-B739-FEE6C0AFC520}" type="presParOf" srcId="{C7186E8E-F9A5-4B23-97F9-B343A51CDCC0}" destId="{39A7BDE2-B387-410A-9C42-D3A0F1363B53}" srcOrd="29" destOrd="0" presId="urn:microsoft.com/office/officeart/2011/layout/ConvergingText#1"/>
    <dgm:cxn modelId="{C4E23F35-17EF-4D8A-95E8-EC78B70E1A1F}" type="presParOf" srcId="{C7186E8E-F9A5-4B23-97F9-B343A51CDCC0}" destId="{43116080-7743-4BE6-B44E-82A8C3D5AA47}" srcOrd="30" destOrd="0" presId="urn:microsoft.com/office/officeart/2011/layout/ConvergingText#1"/>
    <dgm:cxn modelId="{4EC25CF8-FA9C-40ED-9B25-D3D3083634D5}" type="presParOf" srcId="{C7186E8E-F9A5-4B23-97F9-B343A51CDCC0}" destId="{13935529-1E02-4188-9145-32304DA0FD46}" srcOrd="31" destOrd="0" presId="urn:microsoft.com/office/officeart/2011/layout/ConvergingText#1"/>
    <dgm:cxn modelId="{F799D56D-1E0D-45FF-8752-F3B59C1D4607}" type="presParOf" srcId="{C7186E8E-F9A5-4B23-97F9-B343A51CDCC0}" destId="{601BB970-E5FE-4BB4-84FB-DF3C11B36069}" srcOrd="32" destOrd="0" presId="urn:microsoft.com/office/officeart/2011/layout/ConvergingText#1"/>
    <dgm:cxn modelId="{8B6AA7F6-5D23-4B84-A3DB-6CA9C9FDF96D}" type="presParOf" srcId="{C7186E8E-F9A5-4B23-97F9-B343A51CDCC0}" destId="{695DBB0D-8598-42CB-8481-5CE6C5E87838}" srcOrd="33" destOrd="0" presId="urn:microsoft.com/office/officeart/2011/layout/ConvergingText#1"/>
    <dgm:cxn modelId="{7013A049-B40E-4A45-8D82-49446633CD30}" type="presParOf" srcId="{C7186E8E-F9A5-4B23-97F9-B343A51CDCC0}" destId="{D365577D-1B89-4764-97E8-98CDB92253A6}" srcOrd="34" destOrd="0" presId="urn:microsoft.com/office/officeart/2011/layout/ConvergingText#1"/>
    <dgm:cxn modelId="{7BBDB47F-F615-422A-9794-8DCB4499E17E}" type="presParOf" srcId="{C7186E8E-F9A5-4B23-97F9-B343A51CDCC0}" destId="{5FA24FCB-29D7-4DFF-8D0C-4729590CDB55}" srcOrd="35" destOrd="0" presId="urn:microsoft.com/office/officeart/2011/layout/ConvergingText#1"/>
    <dgm:cxn modelId="{EB19D7FC-97B2-48C1-BCCE-102F826F251A}" type="presParOf" srcId="{C7186E8E-F9A5-4B23-97F9-B343A51CDCC0}" destId="{046E884E-F8AD-4718-B46E-33A5CCFB928C}" srcOrd="36" destOrd="0" presId="urn:microsoft.com/office/officeart/2011/layout/ConvergingText#1"/>
    <dgm:cxn modelId="{0153B921-2B30-4B8D-817E-96D34316152A}" type="presParOf" srcId="{C7186E8E-F9A5-4B23-97F9-B343A51CDCC0}" destId="{ECE84EF3-A9A8-43E3-ADAF-B93C877A3950}" srcOrd="37" destOrd="0" presId="urn:microsoft.com/office/officeart/2011/layout/ConvergingText#1"/>
    <dgm:cxn modelId="{12E06E3B-CC54-43E5-85C8-87B88EA636C6}" type="presParOf" srcId="{C7186E8E-F9A5-4B23-97F9-B343A51CDCC0}" destId="{60896BA3-64DC-4611-A8E7-49DEB3E41A41}" srcOrd="38" destOrd="0" presId="urn:microsoft.com/office/officeart/2011/layout/ConvergingText#1"/>
    <dgm:cxn modelId="{B05DA622-ADA7-4DE2-900B-1FF04C74420A}" type="presParOf" srcId="{C7186E8E-F9A5-4B23-97F9-B343A51CDCC0}" destId="{4033985D-E5AA-4C28-8DE8-9774FF804972}" srcOrd="39" destOrd="0" presId="urn:microsoft.com/office/officeart/2011/layout/ConvergingText#1"/>
    <dgm:cxn modelId="{D6BBA1A2-1343-4D03-A108-E5A495F0E23D}" type="presParOf" srcId="{C7186E8E-F9A5-4B23-97F9-B343A51CDCC0}" destId="{CDBC71D4-28EC-4F20-8177-4731C0821030}" srcOrd="40" destOrd="0" presId="urn:microsoft.com/office/officeart/2011/layout/ConvergingText#1"/>
    <dgm:cxn modelId="{16C27A19-2003-409B-B569-F92451967F90}" type="presParOf" srcId="{C7186E8E-F9A5-4B23-97F9-B343A51CDCC0}" destId="{EF6C008B-33B2-496A-AC7A-D9DBD5F91ADD}" srcOrd="41" destOrd="0" presId="urn:microsoft.com/office/officeart/2011/layout/ConvergingText#1"/>
    <dgm:cxn modelId="{1D9F701C-5401-4165-A45E-B58D82B6CEC7}" type="presParOf" srcId="{C7186E8E-F9A5-4B23-97F9-B343A51CDCC0}" destId="{5B4B491E-DF13-49BD-90F7-9ECC503E124D}" srcOrd="42" destOrd="0" presId="urn:microsoft.com/office/officeart/2011/layout/ConvergingText#1"/>
    <dgm:cxn modelId="{326ADB52-FF32-4466-A6C4-BE59E1233399}" type="presParOf" srcId="{C7186E8E-F9A5-4B23-97F9-B343A51CDCC0}" destId="{7F0498A8-AE1E-4343-B7E5-ED96E9D3F2CA}" srcOrd="43" destOrd="0" presId="urn:microsoft.com/office/officeart/2011/layout/ConvergingText#1"/>
    <dgm:cxn modelId="{2019D2B4-860C-484F-A59D-624D7A2DB12B}" type="presParOf" srcId="{C7186E8E-F9A5-4B23-97F9-B343A51CDCC0}" destId="{1E55311E-5041-451E-847F-AE07C02C9941}" srcOrd="44" destOrd="0" presId="urn:microsoft.com/office/officeart/2011/layout/ConvergingText#1"/>
    <dgm:cxn modelId="{BBF928C0-7178-46A5-A7C9-7A13E5422712}" type="presParOf" srcId="{C7186E8E-F9A5-4B23-97F9-B343A51CDCC0}" destId="{2A7C0F1D-14F0-4C21-80C8-A41710CE306C}" srcOrd="45" destOrd="0" presId="urn:microsoft.com/office/officeart/2011/layout/ConvergingText#1"/>
    <dgm:cxn modelId="{651D00E1-2997-4E6A-A8AC-1A753D866A6F}" type="presParOf" srcId="{C7186E8E-F9A5-4B23-97F9-B343A51CDCC0}" destId="{13B269A0-DC72-423D-B733-9167041A72F1}" srcOrd="46" destOrd="0" presId="urn:microsoft.com/office/officeart/2011/layout/ConvergingText#1"/>
    <dgm:cxn modelId="{26403686-DC05-43EB-9BE4-7B77DC35306A}" type="presParOf" srcId="{C7186E8E-F9A5-4B23-97F9-B343A51CDCC0}" destId="{F672BFE2-33DD-4614-9FED-88BCB3EE77E9}" srcOrd="47" destOrd="0" presId="urn:microsoft.com/office/officeart/2011/layout/ConvergingText#1"/>
    <dgm:cxn modelId="{62FA19CD-7817-4D9A-A27E-41AC34E90C48}" type="presParOf" srcId="{C7186E8E-F9A5-4B23-97F9-B343A51CDCC0}" destId="{2F243137-F5E5-4E15-847B-E8B0B92A4AA0}" srcOrd="48" destOrd="0" presId="urn:microsoft.com/office/officeart/2011/layout/ConvergingText#1"/>
    <dgm:cxn modelId="{7EBCFCF0-8782-40B2-AEB0-0CA88E41B92D}" type="presParOf" srcId="{C7186E8E-F9A5-4B23-97F9-B343A51CDCC0}" destId="{E8AECD86-6B33-4464-93A7-65AF2A64EFFB}" srcOrd="49" destOrd="0" presId="urn:microsoft.com/office/officeart/2011/layout/ConvergingText#1"/>
    <dgm:cxn modelId="{EE0709AE-3DC8-4068-85F7-752A043ABF35}" type="presParOf" srcId="{C7186E8E-F9A5-4B23-97F9-B343A51CDCC0}" destId="{AE305E10-87B9-499C-89BC-555F14371E2F}" srcOrd="50" destOrd="0" presId="urn:microsoft.com/office/officeart/2011/layout/ConvergingText#1"/>
    <dgm:cxn modelId="{6D012867-6DB8-46F4-BE8D-6EED0EE78C00}" type="presParOf" srcId="{C7186E8E-F9A5-4B23-97F9-B343A51CDCC0}" destId="{B281CDDF-8D02-4AC7-8939-3E8D638EC424}" srcOrd="51" destOrd="0" presId="urn:microsoft.com/office/officeart/2011/layout/ConvergingText#1"/>
    <dgm:cxn modelId="{1765F5C9-3B4F-42B2-9263-1385AA00D1D4}" type="presParOf" srcId="{C7186E8E-F9A5-4B23-97F9-B343A51CDCC0}" destId="{13A585BB-E3FB-49F2-B973-ED0FB34DF9BB}" srcOrd="52" destOrd="0" presId="urn:microsoft.com/office/officeart/2011/layout/ConvergingText#1"/>
    <dgm:cxn modelId="{714C67FB-19EA-4F10-9258-9CFF0D1385B8}" type="presParOf" srcId="{C7186E8E-F9A5-4B23-97F9-B343A51CDCC0}" destId="{FB97213F-3D9F-4037-8FC2-C9F31F1A4669}" srcOrd="53" destOrd="0" presId="urn:microsoft.com/office/officeart/2011/layout/ConvergingText#1"/>
    <dgm:cxn modelId="{7810D680-0F18-4A28-93E3-F7501E3F96FD}" type="presParOf" srcId="{C7186E8E-F9A5-4B23-97F9-B343A51CDCC0}" destId="{9A5FBC06-19F5-4B91-AEFB-A8A625417A89}" srcOrd="54" destOrd="0" presId="urn:microsoft.com/office/officeart/2011/layout/ConvergingText#1"/>
    <dgm:cxn modelId="{186CA87E-4E67-44C3-8182-C06D181164A7}" type="presParOf" srcId="{C7186E8E-F9A5-4B23-97F9-B343A51CDCC0}" destId="{8C03999E-FD64-40EF-AB84-B9F33BC8D2B5}" srcOrd="55" destOrd="0" presId="urn:microsoft.com/office/officeart/2011/layout/ConvergingTex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CD48E0-A864-482A-B3CF-916B6DA07C5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uk-UA"/>
        </a:p>
      </dgm:t>
    </dgm:pt>
    <dgm:pt modelId="{60EF3DE4-C6C1-4450-9F9F-0E74489478CD}">
      <dgm:prSet phldrT="[Text]" custT="1"/>
      <dgm:spPr/>
      <dgm:t>
        <a:bodyPr/>
        <a:lstStyle/>
        <a:p>
          <a:r>
            <a:rPr lang="en-US" sz="1300" dirty="0" smtClean="0"/>
            <a:t>Metabolic energy</a:t>
          </a:r>
        </a:p>
      </dgm:t>
    </dgm:pt>
    <dgm:pt modelId="{C1F40278-6453-4029-B325-3AD5664ED10E}" type="parTrans" cxnId="{975E5CD4-F2AD-474A-9BBB-84C176F6315E}">
      <dgm:prSet/>
      <dgm:spPr/>
      <dgm:t>
        <a:bodyPr/>
        <a:lstStyle/>
        <a:p>
          <a:endParaRPr lang="uk-UA"/>
        </a:p>
      </dgm:t>
    </dgm:pt>
    <dgm:pt modelId="{E3B42A6A-3BE3-4E79-A530-E1D424FC6A35}" type="sibTrans" cxnId="{975E5CD4-F2AD-474A-9BBB-84C176F6315E}">
      <dgm:prSet/>
      <dgm:spPr/>
      <dgm:t>
        <a:bodyPr/>
        <a:lstStyle/>
        <a:p>
          <a:endParaRPr lang="uk-UA"/>
        </a:p>
      </dgm:t>
    </dgm:pt>
    <dgm:pt modelId="{9D076841-3B7D-4232-86BD-24A8850629D2}">
      <dgm:prSet phldrT="[Text]" custT="1"/>
      <dgm:spPr/>
      <dgm:t>
        <a:bodyPr/>
        <a:lstStyle/>
        <a:p>
          <a:r>
            <a:rPr lang="en-US" sz="1300" dirty="0" smtClean="0"/>
            <a:t>Net energy</a:t>
          </a:r>
          <a:endParaRPr lang="uk-UA" sz="1300" dirty="0"/>
        </a:p>
      </dgm:t>
    </dgm:pt>
    <dgm:pt modelId="{EF724A09-8DB6-480B-AE56-95DADEBD37C3}" type="parTrans" cxnId="{251F03ED-CB66-4895-BC0F-1747CC457EEB}">
      <dgm:prSet/>
      <dgm:spPr/>
      <dgm:t>
        <a:bodyPr/>
        <a:lstStyle/>
        <a:p>
          <a:endParaRPr lang="uk-UA"/>
        </a:p>
      </dgm:t>
    </dgm:pt>
    <dgm:pt modelId="{AB95B9B4-8177-4CAC-951B-6A31113BD95A}" type="sibTrans" cxnId="{251F03ED-CB66-4895-BC0F-1747CC457EEB}">
      <dgm:prSet/>
      <dgm:spPr/>
      <dgm:t>
        <a:bodyPr/>
        <a:lstStyle/>
        <a:p>
          <a:endParaRPr lang="uk-UA"/>
        </a:p>
      </dgm:t>
    </dgm:pt>
    <dgm:pt modelId="{92D785F3-9706-4312-9D6F-A19904C76375}">
      <dgm:prSet phldrT="[Text]" custT="1"/>
      <dgm:spPr/>
      <dgm:t>
        <a:bodyPr/>
        <a:lstStyle/>
        <a:p>
          <a:r>
            <a:rPr lang="en-US" sz="1300" dirty="0" err="1" smtClean="0"/>
            <a:t>Cystine</a:t>
          </a:r>
          <a:r>
            <a:rPr lang="en-US" sz="1300" dirty="0" smtClean="0"/>
            <a:t>: common and digestible  </a:t>
          </a:r>
          <a:endParaRPr lang="uk-UA" sz="1300" dirty="0"/>
        </a:p>
      </dgm:t>
    </dgm:pt>
    <dgm:pt modelId="{AC1A4E6F-3A9A-417A-B97B-5F8866E6B5CA}" type="parTrans" cxnId="{C9475241-B093-45BC-BAC9-F5192E8582EA}">
      <dgm:prSet/>
      <dgm:spPr/>
      <dgm:t>
        <a:bodyPr/>
        <a:lstStyle/>
        <a:p>
          <a:endParaRPr lang="uk-UA"/>
        </a:p>
      </dgm:t>
    </dgm:pt>
    <dgm:pt modelId="{8EB7DB22-92BB-4BC0-A076-BB12CBFE7184}" type="sibTrans" cxnId="{C9475241-B093-45BC-BAC9-F5192E8582EA}">
      <dgm:prSet/>
      <dgm:spPr/>
      <dgm:t>
        <a:bodyPr/>
        <a:lstStyle/>
        <a:p>
          <a:endParaRPr lang="uk-UA"/>
        </a:p>
      </dgm:t>
    </dgm:pt>
    <dgm:pt modelId="{BB7E985E-B437-48BB-8A1A-178708492EBD}">
      <dgm:prSet phldrT="[Text]" custT="1"/>
      <dgm:spPr/>
      <dgm:t>
        <a:bodyPr/>
        <a:lstStyle/>
        <a:p>
          <a:r>
            <a:rPr lang="en-US" sz="1300" dirty="0" smtClean="0"/>
            <a:t>Threonine: common and digestible </a:t>
          </a:r>
          <a:endParaRPr lang="uk-UA" sz="1300" dirty="0"/>
        </a:p>
      </dgm:t>
    </dgm:pt>
    <dgm:pt modelId="{D108B39D-4690-40B5-9B1A-E860E0D30879}" type="parTrans" cxnId="{50F3479F-56E5-4EFB-A644-3B3D1BABA10A}">
      <dgm:prSet/>
      <dgm:spPr/>
      <dgm:t>
        <a:bodyPr/>
        <a:lstStyle/>
        <a:p>
          <a:endParaRPr lang="uk-UA"/>
        </a:p>
      </dgm:t>
    </dgm:pt>
    <dgm:pt modelId="{CE025E07-72A8-4B26-B614-DB0CBF589E71}" type="sibTrans" cxnId="{50F3479F-56E5-4EFB-A644-3B3D1BABA10A}">
      <dgm:prSet/>
      <dgm:spPr/>
      <dgm:t>
        <a:bodyPr/>
        <a:lstStyle/>
        <a:p>
          <a:endParaRPr lang="uk-UA"/>
        </a:p>
      </dgm:t>
    </dgm:pt>
    <dgm:pt modelId="{3547ACB4-2828-473B-9847-189E4A0418BE}">
      <dgm:prSet phldrT="[Text]" custT="1"/>
      <dgm:spPr/>
      <dgm:t>
        <a:bodyPr/>
        <a:lstStyle/>
        <a:p>
          <a:r>
            <a:rPr lang="en-US" sz="1300" dirty="0" smtClean="0"/>
            <a:t>Tryptophan: common and digestible </a:t>
          </a:r>
        </a:p>
      </dgm:t>
    </dgm:pt>
    <dgm:pt modelId="{51E51DC1-6835-45C2-BF49-B4593C4129A5}" type="parTrans" cxnId="{14BB607D-C94F-4DD7-AC43-6A379C150F5A}">
      <dgm:prSet/>
      <dgm:spPr/>
      <dgm:t>
        <a:bodyPr/>
        <a:lstStyle/>
        <a:p>
          <a:endParaRPr lang="uk-UA"/>
        </a:p>
      </dgm:t>
    </dgm:pt>
    <dgm:pt modelId="{478F1AF6-8F80-425E-AA47-5C296C421A2A}" type="sibTrans" cxnId="{14BB607D-C94F-4DD7-AC43-6A379C150F5A}">
      <dgm:prSet/>
      <dgm:spPr/>
      <dgm:t>
        <a:bodyPr/>
        <a:lstStyle/>
        <a:p>
          <a:endParaRPr lang="uk-UA"/>
        </a:p>
      </dgm:t>
    </dgm:pt>
    <dgm:pt modelId="{4479A316-33DE-4A09-A293-9C294AD46917}">
      <dgm:prSet phldrT="[Text]" custT="1"/>
      <dgm:spPr/>
      <dgm:t>
        <a:bodyPr/>
        <a:lstStyle/>
        <a:p>
          <a:r>
            <a:rPr lang="en-US" sz="1300" dirty="0" smtClean="0"/>
            <a:t>Digestible protein</a:t>
          </a:r>
          <a:endParaRPr lang="uk-UA" sz="1300" dirty="0"/>
        </a:p>
      </dgm:t>
    </dgm:pt>
    <dgm:pt modelId="{0CFEF90C-EF5C-4682-B1FB-4297CED98B75}" type="parTrans" cxnId="{C8B52610-5793-4F91-8236-84FD8E67B4BD}">
      <dgm:prSet/>
      <dgm:spPr/>
      <dgm:t>
        <a:bodyPr/>
        <a:lstStyle/>
        <a:p>
          <a:endParaRPr lang="uk-UA"/>
        </a:p>
      </dgm:t>
    </dgm:pt>
    <dgm:pt modelId="{871B1775-6417-4D70-9E71-E2DD5D6C0EA1}" type="sibTrans" cxnId="{C8B52610-5793-4F91-8236-84FD8E67B4BD}">
      <dgm:prSet/>
      <dgm:spPr/>
      <dgm:t>
        <a:bodyPr/>
        <a:lstStyle/>
        <a:p>
          <a:endParaRPr lang="uk-UA"/>
        </a:p>
      </dgm:t>
    </dgm:pt>
    <dgm:pt modelId="{9B34FF30-358C-4D31-90C3-2214C478E4C0}">
      <dgm:prSet phldrT="[Text]" custT="1"/>
      <dgm:spPr/>
      <dgm:t>
        <a:bodyPr/>
        <a:lstStyle/>
        <a:p>
          <a:r>
            <a:rPr lang="en-US" sz="1300" dirty="0" smtClean="0"/>
            <a:t>Available phosphorus</a:t>
          </a:r>
          <a:endParaRPr lang="uk-UA" sz="1300" dirty="0"/>
        </a:p>
      </dgm:t>
    </dgm:pt>
    <dgm:pt modelId="{B2F2BC5E-EE5D-4D7F-82B1-7FEC8F60E56D}" type="parTrans" cxnId="{3F41D726-BDB4-45F5-8961-EB16E9045210}">
      <dgm:prSet/>
      <dgm:spPr/>
      <dgm:t>
        <a:bodyPr/>
        <a:lstStyle/>
        <a:p>
          <a:endParaRPr lang="uk-UA"/>
        </a:p>
      </dgm:t>
    </dgm:pt>
    <dgm:pt modelId="{B71FC995-DD42-4074-A391-15552F3C9A03}" type="sibTrans" cxnId="{3F41D726-BDB4-45F5-8961-EB16E9045210}">
      <dgm:prSet/>
      <dgm:spPr/>
      <dgm:t>
        <a:bodyPr/>
        <a:lstStyle/>
        <a:p>
          <a:endParaRPr lang="uk-UA"/>
        </a:p>
      </dgm:t>
    </dgm:pt>
    <dgm:pt modelId="{885EB336-9574-4731-A4DA-F33EE2BAEA21}">
      <dgm:prSet phldrT="[Text]" custT="1"/>
      <dgm:spPr/>
      <dgm:t>
        <a:bodyPr/>
        <a:lstStyle/>
        <a:p>
          <a:r>
            <a:rPr lang="en-US" sz="1300" dirty="0" smtClean="0"/>
            <a:t>Lysine: common and digestible </a:t>
          </a:r>
          <a:endParaRPr lang="uk-UA" sz="1300" dirty="0"/>
        </a:p>
      </dgm:t>
    </dgm:pt>
    <dgm:pt modelId="{9DB7AF85-D204-4F0B-B749-0340ED4EB8EB}" type="parTrans" cxnId="{28F3E71F-4AB1-4368-929F-93F3D45444EB}">
      <dgm:prSet/>
      <dgm:spPr/>
      <dgm:t>
        <a:bodyPr/>
        <a:lstStyle/>
        <a:p>
          <a:endParaRPr lang="uk-UA"/>
        </a:p>
      </dgm:t>
    </dgm:pt>
    <dgm:pt modelId="{B2C24EEA-8F5A-4726-A747-918C4BAB3119}" type="sibTrans" cxnId="{28F3E71F-4AB1-4368-929F-93F3D45444EB}">
      <dgm:prSet/>
      <dgm:spPr/>
      <dgm:t>
        <a:bodyPr/>
        <a:lstStyle/>
        <a:p>
          <a:endParaRPr lang="uk-UA"/>
        </a:p>
      </dgm:t>
    </dgm:pt>
    <dgm:pt modelId="{DCA66350-826B-4142-B0C0-050DEAA5F2E1}">
      <dgm:prSet phldrT="[Text]" custT="1"/>
      <dgm:spPr/>
      <dgm:t>
        <a:bodyPr/>
        <a:lstStyle/>
        <a:p>
          <a:r>
            <a:rPr lang="en-US" sz="1300" dirty="0" smtClean="0"/>
            <a:t>Methionine: common and digestible </a:t>
          </a:r>
          <a:endParaRPr lang="uk-UA" sz="1300" dirty="0"/>
        </a:p>
      </dgm:t>
    </dgm:pt>
    <dgm:pt modelId="{49A45192-0CE0-4DC1-B4C9-62BC2C8C1854}" type="parTrans" cxnId="{38579F0B-0079-4168-8638-0D8039EEEB29}">
      <dgm:prSet/>
      <dgm:spPr/>
      <dgm:t>
        <a:bodyPr/>
        <a:lstStyle/>
        <a:p>
          <a:endParaRPr lang="uk-UA"/>
        </a:p>
      </dgm:t>
    </dgm:pt>
    <dgm:pt modelId="{423A0E72-FFC2-4558-9C5D-C4B4D0A4290C}" type="sibTrans" cxnId="{38579F0B-0079-4168-8638-0D8039EEEB29}">
      <dgm:prSet/>
      <dgm:spPr/>
      <dgm:t>
        <a:bodyPr/>
        <a:lstStyle/>
        <a:p>
          <a:endParaRPr lang="uk-UA"/>
        </a:p>
      </dgm:t>
    </dgm:pt>
    <dgm:pt modelId="{11B91441-83B9-46FF-A6C1-F82667DEF7B1}">
      <dgm:prSet phldrT="[Text]" custT="1"/>
      <dgm:spPr/>
      <dgm:t>
        <a:bodyPr/>
        <a:lstStyle/>
        <a:p>
          <a:r>
            <a:rPr lang="en-US" sz="1300" dirty="0" smtClean="0"/>
            <a:t>Other amino acids</a:t>
          </a:r>
        </a:p>
      </dgm:t>
    </dgm:pt>
    <dgm:pt modelId="{2D79E13E-3D43-469A-9843-16E5CA4B8D2D}" type="parTrans" cxnId="{60BD5276-FD6C-48ED-8C5D-51E3220A63ED}">
      <dgm:prSet/>
      <dgm:spPr/>
      <dgm:t>
        <a:bodyPr/>
        <a:lstStyle/>
        <a:p>
          <a:endParaRPr lang="uk-UA"/>
        </a:p>
      </dgm:t>
    </dgm:pt>
    <dgm:pt modelId="{5705D846-8EF1-4563-9AFB-488F3C433D62}" type="sibTrans" cxnId="{60BD5276-FD6C-48ED-8C5D-51E3220A63ED}">
      <dgm:prSet/>
      <dgm:spPr/>
      <dgm:t>
        <a:bodyPr/>
        <a:lstStyle/>
        <a:p>
          <a:endParaRPr lang="uk-UA"/>
        </a:p>
      </dgm:t>
    </dgm:pt>
    <dgm:pt modelId="{97774459-F685-45F0-A100-43D7A4FD2FE7}" type="pres">
      <dgm:prSet presAssocID="{25CD48E0-A864-482A-B3CF-916B6DA07C52}" presName="linear" presStyleCnt="0">
        <dgm:presLayoutVars>
          <dgm:animLvl val="lvl"/>
          <dgm:resizeHandles val="exact"/>
        </dgm:presLayoutVars>
      </dgm:prSet>
      <dgm:spPr/>
      <dgm:t>
        <a:bodyPr/>
        <a:lstStyle/>
        <a:p>
          <a:endParaRPr lang="uk-UA"/>
        </a:p>
      </dgm:t>
    </dgm:pt>
    <dgm:pt modelId="{C7CFE3BB-1DBB-4C33-8EBB-6EF7C1C683B6}" type="pres">
      <dgm:prSet presAssocID="{60EF3DE4-C6C1-4450-9F9F-0E74489478CD}" presName="parentText" presStyleLbl="node1" presStyleIdx="0" presStyleCnt="10">
        <dgm:presLayoutVars>
          <dgm:chMax val="0"/>
          <dgm:bulletEnabled val="1"/>
        </dgm:presLayoutVars>
      </dgm:prSet>
      <dgm:spPr/>
      <dgm:t>
        <a:bodyPr/>
        <a:lstStyle/>
        <a:p>
          <a:endParaRPr lang="uk-UA"/>
        </a:p>
      </dgm:t>
    </dgm:pt>
    <dgm:pt modelId="{F742AF1D-1274-4C66-AFA8-83E789B8391E}" type="pres">
      <dgm:prSet presAssocID="{E3B42A6A-3BE3-4E79-A530-E1D424FC6A35}" presName="spacer" presStyleCnt="0"/>
      <dgm:spPr/>
    </dgm:pt>
    <dgm:pt modelId="{670C6F8A-074F-4D06-9D46-24384A462BC8}" type="pres">
      <dgm:prSet presAssocID="{9D076841-3B7D-4232-86BD-24A8850629D2}" presName="parentText" presStyleLbl="node1" presStyleIdx="1" presStyleCnt="10">
        <dgm:presLayoutVars>
          <dgm:chMax val="0"/>
          <dgm:bulletEnabled val="1"/>
        </dgm:presLayoutVars>
      </dgm:prSet>
      <dgm:spPr/>
      <dgm:t>
        <a:bodyPr/>
        <a:lstStyle/>
        <a:p>
          <a:endParaRPr lang="uk-UA"/>
        </a:p>
      </dgm:t>
    </dgm:pt>
    <dgm:pt modelId="{FD46D6BD-37E1-490C-A485-4187EA157143}" type="pres">
      <dgm:prSet presAssocID="{AB95B9B4-8177-4CAC-951B-6A31113BD95A}" presName="spacer" presStyleCnt="0"/>
      <dgm:spPr/>
    </dgm:pt>
    <dgm:pt modelId="{2E74AE9C-1A10-44E8-91B6-6D47AD7454F8}" type="pres">
      <dgm:prSet presAssocID="{4479A316-33DE-4A09-A293-9C294AD46917}" presName="parentText" presStyleLbl="node1" presStyleIdx="2" presStyleCnt="10">
        <dgm:presLayoutVars>
          <dgm:chMax val="0"/>
          <dgm:bulletEnabled val="1"/>
        </dgm:presLayoutVars>
      </dgm:prSet>
      <dgm:spPr/>
      <dgm:t>
        <a:bodyPr/>
        <a:lstStyle/>
        <a:p>
          <a:endParaRPr lang="uk-UA"/>
        </a:p>
      </dgm:t>
    </dgm:pt>
    <dgm:pt modelId="{E1B9428F-D5A2-4C5E-8CAA-3A83AB4F08F6}" type="pres">
      <dgm:prSet presAssocID="{871B1775-6417-4D70-9E71-E2DD5D6C0EA1}" presName="spacer" presStyleCnt="0"/>
      <dgm:spPr/>
    </dgm:pt>
    <dgm:pt modelId="{6773DC84-42BC-4A34-9857-11BB04D3F77C}" type="pres">
      <dgm:prSet presAssocID="{9B34FF30-358C-4D31-90C3-2214C478E4C0}" presName="parentText" presStyleLbl="node1" presStyleIdx="3" presStyleCnt="10">
        <dgm:presLayoutVars>
          <dgm:chMax val="0"/>
          <dgm:bulletEnabled val="1"/>
        </dgm:presLayoutVars>
      </dgm:prSet>
      <dgm:spPr/>
      <dgm:t>
        <a:bodyPr/>
        <a:lstStyle/>
        <a:p>
          <a:endParaRPr lang="uk-UA"/>
        </a:p>
      </dgm:t>
    </dgm:pt>
    <dgm:pt modelId="{689A1191-3DBF-48AA-9708-C9DB5A335E40}" type="pres">
      <dgm:prSet presAssocID="{B71FC995-DD42-4074-A391-15552F3C9A03}" presName="spacer" presStyleCnt="0"/>
      <dgm:spPr/>
    </dgm:pt>
    <dgm:pt modelId="{BB5FFF4D-5675-4CAA-AB65-324A4353B8C1}" type="pres">
      <dgm:prSet presAssocID="{885EB336-9574-4731-A4DA-F33EE2BAEA21}" presName="parentText" presStyleLbl="node1" presStyleIdx="4" presStyleCnt="10">
        <dgm:presLayoutVars>
          <dgm:chMax val="0"/>
          <dgm:bulletEnabled val="1"/>
        </dgm:presLayoutVars>
      </dgm:prSet>
      <dgm:spPr/>
      <dgm:t>
        <a:bodyPr/>
        <a:lstStyle/>
        <a:p>
          <a:endParaRPr lang="uk-UA"/>
        </a:p>
      </dgm:t>
    </dgm:pt>
    <dgm:pt modelId="{443A68D6-B543-4D57-BECF-0C85C0AA6FC0}" type="pres">
      <dgm:prSet presAssocID="{B2C24EEA-8F5A-4726-A747-918C4BAB3119}" presName="spacer" presStyleCnt="0"/>
      <dgm:spPr/>
    </dgm:pt>
    <dgm:pt modelId="{15F9884C-D064-48E2-AD56-20ECFD0DA846}" type="pres">
      <dgm:prSet presAssocID="{DCA66350-826B-4142-B0C0-050DEAA5F2E1}" presName="parentText" presStyleLbl="node1" presStyleIdx="5" presStyleCnt="10">
        <dgm:presLayoutVars>
          <dgm:chMax val="0"/>
          <dgm:bulletEnabled val="1"/>
        </dgm:presLayoutVars>
      </dgm:prSet>
      <dgm:spPr/>
      <dgm:t>
        <a:bodyPr/>
        <a:lstStyle/>
        <a:p>
          <a:endParaRPr lang="uk-UA"/>
        </a:p>
      </dgm:t>
    </dgm:pt>
    <dgm:pt modelId="{87271497-101B-493D-93E8-61A12EC3E429}" type="pres">
      <dgm:prSet presAssocID="{423A0E72-FFC2-4558-9C5D-C4B4D0A4290C}" presName="spacer" presStyleCnt="0"/>
      <dgm:spPr/>
    </dgm:pt>
    <dgm:pt modelId="{75C82A5F-C1B1-4CFB-953D-5E555BFB075A}" type="pres">
      <dgm:prSet presAssocID="{92D785F3-9706-4312-9D6F-A19904C76375}" presName="parentText" presStyleLbl="node1" presStyleIdx="6" presStyleCnt="10" custLinFactY="-590" custLinFactNeighborY="-100000">
        <dgm:presLayoutVars>
          <dgm:chMax val="0"/>
          <dgm:bulletEnabled val="1"/>
        </dgm:presLayoutVars>
      </dgm:prSet>
      <dgm:spPr/>
      <dgm:t>
        <a:bodyPr/>
        <a:lstStyle/>
        <a:p>
          <a:endParaRPr lang="uk-UA"/>
        </a:p>
      </dgm:t>
    </dgm:pt>
    <dgm:pt modelId="{4B8E4441-F016-4D50-9D68-DAF60CC20D3E}" type="pres">
      <dgm:prSet presAssocID="{8EB7DB22-92BB-4BC0-A076-BB12CBFE7184}" presName="spacer" presStyleCnt="0"/>
      <dgm:spPr/>
    </dgm:pt>
    <dgm:pt modelId="{4D6364EA-0795-436F-8303-7C14D4123D13}" type="pres">
      <dgm:prSet presAssocID="{BB7E985E-B437-48BB-8A1A-178708492EBD}" presName="parentText" presStyleLbl="node1" presStyleIdx="7" presStyleCnt="10">
        <dgm:presLayoutVars>
          <dgm:chMax val="0"/>
          <dgm:bulletEnabled val="1"/>
        </dgm:presLayoutVars>
      </dgm:prSet>
      <dgm:spPr/>
      <dgm:t>
        <a:bodyPr/>
        <a:lstStyle/>
        <a:p>
          <a:endParaRPr lang="uk-UA"/>
        </a:p>
      </dgm:t>
    </dgm:pt>
    <dgm:pt modelId="{F29436D9-4059-4E6C-A270-05EB0EC62A00}" type="pres">
      <dgm:prSet presAssocID="{CE025E07-72A8-4B26-B614-DB0CBF589E71}" presName="spacer" presStyleCnt="0"/>
      <dgm:spPr/>
    </dgm:pt>
    <dgm:pt modelId="{7903BA28-2FD4-48B8-8FDE-5453FFE3BADC}" type="pres">
      <dgm:prSet presAssocID="{3547ACB4-2828-473B-9847-189E4A0418BE}" presName="parentText" presStyleLbl="node1" presStyleIdx="8" presStyleCnt="10">
        <dgm:presLayoutVars>
          <dgm:chMax val="0"/>
          <dgm:bulletEnabled val="1"/>
        </dgm:presLayoutVars>
      </dgm:prSet>
      <dgm:spPr/>
      <dgm:t>
        <a:bodyPr/>
        <a:lstStyle/>
        <a:p>
          <a:endParaRPr lang="uk-UA"/>
        </a:p>
      </dgm:t>
    </dgm:pt>
    <dgm:pt modelId="{4AC5FD8A-AC8B-4839-8CAC-2DE67E14FC62}" type="pres">
      <dgm:prSet presAssocID="{478F1AF6-8F80-425E-AA47-5C296C421A2A}" presName="spacer" presStyleCnt="0"/>
      <dgm:spPr/>
    </dgm:pt>
    <dgm:pt modelId="{5FAA31FF-4630-49F6-9DF5-4856ACB3143B}" type="pres">
      <dgm:prSet presAssocID="{11B91441-83B9-46FF-A6C1-F82667DEF7B1}" presName="parentText" presStyleLbl="node1" presStyleIdx="9" presStyleCnt="10">
        <dgm:presLayoutVars>
          <dgm:chMax val="0"/>
          <dgm:bulletEnabled val="1"/>
        </dgm:presLayoutVars>
      </dgm:prSet>
      <dgm:spPr/>
      <dgm:t>
        <a:bodyPr/>
        <a:lstStyle/>
        <a:p>
          <a:endParaRPr lang="uk-UA"/>
        </a:p>
      </dgm:t>
    </dgm:pt>
  </dgm:ptLst>
  <dgm:cxnLst>
    <dgm:cxn modelId="{4B4C9728-0417-4D8D-A92C-EA995BBEFB4D}" type="presOf" srcId="{11B91441-83B9-46FF-A6C1-F82667DEF7B1}" destId="{5FAA31FF-4630-49F6-9DF5-4856ACB3143B}" srcOrd="0" destOrd="0" presId="urn:microsoft.com/office/officeart/2005/8/layout/vList2"/>
    <dgm:cxn modelId="{94795187-238B-45D1-986D-C4434AB09151}" type="presOf" srcId="{885EB336-9574-4731-A4DA-F33EE2BAEA21}" destId="{BB5FFF4D-5675-4CAA-AB65-324A4353B8C1}" srcOrd="0" destOrd="0" presId="urn:microsoft.com/office/officeart/2005/8/layout/vList2"/>
    <dgm:cxn modelId="{14BB607D-C94F-4DD7-AC43-6A379C150F5A}" srcId="{25CD48E0-A864-482A-B3CF-916B6DA07C52}" destId="{3547ACB4-2828-473B-9847-189E4A0418BE}" srcOrd="8" destOrd="0" parTransId="{51E51DC1-6835-45C2-BF49-B4593C4129A5}" sibTransId="{478F1AF6-8F80-425E-AA47-5C296C421A2A}"/>
    <dgm:cxn modelId="{50F3479F-56E5-4EFB-A644-3B3D1BABA10A}" srcId="{25CD48E0-A864-482A-B3CF-916B6DA07C52}" destId="{BB7E985E-B437-48BB-8A1A-178708492EBD}" srcOrd="7" destOrd="0" parTransId="{D108B39D-4690-40B5-9B1A-E860E0D30879}" sibTransId="{CE025E07-72A8-4B26-B614-DB0CBF589E71}"/>
    <dgm:cxn modelId="{28F3E71F-4AB1-4368-929F-93F3D45444EB}" srcId="{25CD48E0-A864-482A-B3CF-916B6DA07C52}" destId="{885EB336-9574-4731-A4DA-F33EE2BAEA21}" srcOrd="4" destOrd="0" parTransId="{9DB7AF85-D204-4F0B-B749-0340ED4EB8EB}" sibTransId="{B2C24EEA-8F5A-4726-A747-918C4BAB3119}"/>
    <dgm:cxn modelId="{4F960B68-A2A7-42DC-BE7D-D52EFE32FDA5}" type="presOf" srcId="{3547ACB4-2828-473B-9847-189E4A0418BE}" destId="{7903BA28-2FD4-48B8-8FDE-5453FFE3BADC}" srcOrd="0" destOrd="0" presId="urn:microsoft.com/office/officeart/2005/8/layout/vList2"/>
    <dgm:cxn modelId="{3F41D726-BDB4-45F5-8961-EB16E9045210}" srcId="{25CD48E0-A864-482A-B3CF-916B6DA07C52}" destId="{9B34FF30-358C-4D31-90C3-2214C478E4C0}" srcOrd="3" destOrd="0" parTransId="{B2F2BC5E-EE5D-4D7F-82B1-7FEC8F60E56D}" sibTransId="{B71FC995-DD42-4074-A391-15552F3C9A03}"/>
    <dgm:cxn modelId="{C8B52610-5793-4F91-8236-84FD8E67B4BD}" srcId="{25CD48E0-A864-482A-B3CF-916B6DA07C52}" destId="{4479A316-33DE-4A09-A293-9C294AD46917}" srcOrd="2" destOrd="0" parTransId="{0CFEF90C-EF5C-4682-B1FB-4297CED98B75}" sibTransId="{871B1775-6417-4D70-9E71-E2DD5D6C0EA1}"/>
    <dgm:cxn modelId="{F4347D48-E5A8-48AF-BCDF-2306AC7F4F03}" type="presOf" srcId="{25CD48E0-A864-482A-B3CF-916B6DA07C52}" destId="{97774459-F685-45F0-A100-43D7A4FD2FE7}" srcOrd="0" destOrd="0" presId="urn:microsoft.com/office/officeart/2005/8/layout/vList2"/>
    <dgm:cxn modelId="{975E5CD4-F2AD-474A-9BBB-84C176F6315E}" srcId="{25CD48E0-A864-482A-B3CF-916B6DA07C52}" destId="{60EF3DE4-C6C1-4450-9F9F-0E74489478CD}" srcOrd="0" destOrd="0" parTransId="{C1F40278-6453-4029-B325-3AD5664ED10E}" sibTransId="{E3B42A6A-3BE3-4E79-A530-E1D424FC6A35}"/>
    <dgm:cxn modelId="{3AAD4285-5BE3-434E-9284-B2D2D04984B9}" type="presOf" srcId="{60EF3DE4-C6C1-4450-9F9F-0E74489478CD}" destId="{C7CFE3BB-1DBB-4C33-8EBB-6EF7C1C683B6}" srcOrd="0" destOrd="0" presId="urn:microsoft.com/office/officeart/2005/8/layout/vList2"/>
    <dgm:cxn modelId="{251F03ED-CB66-4895-BC0F-1747CC457EEB}" srcId="{25CD48E0-A864-482A-B3CF-916B6DA07C52}" destId="{9D076841-3B7D-4232-86BD-24A8850629D2}" srcOrd="1" destOrd="0" parTransId="{EF724A09-8DB6-480B-AE56-95DADEBD37C3}" sibTransId="{AB95B9B4-8177-4CAC-951B-6A31113BD95A}"/>
    <dgm:cxn modelId="{D3241942-C2B5-4872-8239-08120D14EDE1}" type="presOf" srcId="{92D785F3-9706-4312-9D6F-A19904C76375}" destId="{75C82A5F-C1B1-4CFB-953D-5E555BFB075A}" srcOrd="0" destOrd="0" presId="urn:microsoft.com/office/officeart/2005/8/layout/vList2"/>
    <dgm:cxn modelId="{38579F0B-0079-4168-8638-0D8039EEEB29}" srcId="{25CD48E0-A864-482A-B3CF-916B6DA07C52}" destId="{DCA66350-826B-4142-B0C0-050DEAA5F2E1}" srcOrd="5" destOrd="0" parTransId="{49A45192-0CE0-4DC1-B4C9-62BC2C8C1854}" sibTransId="{423A0E72-FFC2-4558-9C5D-C4B4D0A4290C}"/>
    <dgm:cxn modelId="{406467D4-8A70-4B73-B2BE-171E466E522C}" type="presOf" srcId="{4479A316-33DE-4A09-A293-9C294AD46917}" destId="{2E74AE9C-1A10-44E8-91B6-6D47AD7454F8}" srcOrd="0" destOrd="0" presId="urn:microsoft.com/office/officeart/2005/8/layout/vList2"/>
    <dgm:cxn modelId="{60BD5276-FD6C-48ED-8C5D-51E3220A63ED}" srcId="{25CD48E0-A864-482A-B3CF-916B6DA07C52}" destId="{11B91441-83B9-46FF-A6C1-F82667DEF7B1}" srcOrd="9" destOrd="0" parTransId="{2D79E13E-3D43-469A-9843-16E5CA4B8D2D}" sibTransId="{5705D846-8EF1-4563-9AFB-488F3C433D62}"/>
    <dgm:cxn modelId="{0694DCB9-CD7E-4D7B-A7FA-362D8A92E1E1}" type="presOf" srcId="{BB7E985E-B437-48BB-8A1A-178708492EBD}" destId="{4D6364EA-0795-436F-8303-7C14D4123D13}" srcOrd="0" destOrd="0" presId="urn:microsoft.com/office/officeart/2005/8/layout/vList2"/>
    <dgm:cxn modelId="{857E45AF-EB4B-42E3-BAEC-EC2AC37CA0A1}" type="presOf" srcId="{9B34FF30-358C-4D31-90C3-2214C478E4C0}" destId="{6773DC84-42BC-4A34-9857-11BB04D3F77C}" srcOrd="0" destOrd="0" presId="urn:microsoft.com/office/officeart/2005/8/layout/vList2"/>
    <dgm:cxn modelId="{83BAB0DD-CE74-4A77-9412-DA53241A154B}" type="presOf" srcId="{9D076841-3B7D-4232-86BD-24A8850629D2}" destId="{670C6F8A-074F-4D06-9D46-24384A462BC8}" srcOrd="0" destOrd="0" presId="urn:microsoft.com/office/officeart/2005/8/layout/vList2"/>
    <dgm:cxn modelId="{C9475241-B093-45BC-BAC9-F5192E8582EA}" srcId="{25CD48E0-A864-482A-B3CF-916B6DA07C52}" destId="{92D785F3-9706-4312-9D6F-A19904C76375}" srcOrd="6" destOrd="0" parTransId="{AC1A4E6F-3A9A-417A-B97B-5F8866E6B5CA}" sibTransId="{8EB7DB22-92BB-4BC0-A076-BB12CBFE7184}"/>
    <dgm:cxn modelId="{73053E4C-72BF-4E88-B370-4BC4526B6A3A}" type="presOf" srcId="{DCA66350-826B-4142-B0C0-050DEAA5F2E1}" destId="{15F9884C-D064-48E2-AD56-20ECFD0DA846}" srcOrd="0" destOrd="0" presId="urn:microsoft.com/office/officeart/2005/8/layout/vList2"/>
    <dgm:cxn modelId="{E5F63ABE-AE30-4F1F-A178-9142525F2002}" type="presParOf" srcId="{97774459-F685-45F0-A100-43D7A4FD2FE7}" destId="{C7CFE3BB-1DBB-4C33-8EBB-6EF7C1C683B6}" srcOrd="0" destOrd="0" presId="urn:microsoft.com/office/officeart/2005/8/layout/vList2"/>
    <dgm:cxn modelId="{2D4EAF37-3588-408A-B203-E89C46830B9B}" type="presParOf" srcId="{97774459-F685-45F0-A100-43D7A4FD2FE7}" destId="{F742AF1D-1274-4C66-AFA8-83E789B8391E}" srcOrd="1" destOrd="0" presId="urn:microsoft.com/office/officeart/2005/8/layout/vList2"/>
    <dgm:cxn modelId="{F30C24EA-510E-4D37-AD28-EA889C25CD3B}" type="presParOf" srcId="{97774459-F685-45F0-A100-43D7A4FD2FE7}" destId="{670C6F8A-074F-4D06-9D46-24384A462BC8}" srcOrd="2" destOrd="0" presId="urn:microsoft.com/office/officeart/2005/8/layout/vList2"/>
    <dgm:cxn modelId="{712B568E-7106-471C-B22E-B2280DFD094C}" type="presParOf" srcId="{97774459-F685-45F0-A100-43D7A4FD2FE7}" destId="{FD46D6BD-37E1-490C-A485-4187EA157143}" srcOrd="3" destOrd="0" presId="urn:microsoft.com/office/officeart/2005/8/layout/vList2"/>
    <dgm:cxn modelId="{15E81206-9F31-46BF-9110-E0BC9E2F3279}" type="presParOf" srcId="{97774459-F685-45F0-A100-43D7A4FD2FE7}" destId="{2E74AE9C-1A10-44E8-91B6-6D47AD7454F8}" srcOrd="4" destOrd="0" presId="urn:microsoft.com/office/officeart/2005/8/layout/vList2"/>
    <dgm:cxn modelId="{5F2DD34E-FF56-410D-9A7F-96062635CDED}" type="presParOf" srcId="{97774459-F685-45F0-A100-43D7A4FD2FE7}" destId="{E1B9428F-D5A2-4C5E-8CAA-3A83AB4F08F6}" srcOrd="5" destOrd="0" presId="urn:microsoft.com/office/officeart/2005/8/layout/vList2"/>
    <dgm:cxn modelId="{7A8CB269-D0A9-403A-8976-1691119B53F7}" type="presParOf" srcId="{97774459-F685-45F0-A100-43D7A4FD2FE7}" destId="{6773DC84-42BC-4A34-9857-11BB04D3F77C}" srcOrd="6" destOrd="0" presId="urn:microsoft.com/office/officeart/2005/8/layout/vList2"/>
    <dgm:cxn modelId="{B624CF41-D53A-4770-A230-05E67B13B736}" type="presParOf" srcId="{97774459-F685-45F0-A100-43D7A4FD2FE7}" destId="{689A1191-3DBF-48AA-9708-C9DB5A335E40}" srcOrd="7" destOrd="0" presId="urn:microsoft.com/office/officeart/2005/8/layout/vList2"/>
    <dgm:cxn modelId="{B5848B1D-E7E8-453F-8F1E-274458FB282B}" type="presParOf" srcId="{97774459-F685-45F0-A100-43D7A4FD2FE7}" destId="{BB5FFF4D-5675-4CAA-AB65-324A4353B8C1}" srcOrd="8" destOrd="0" presId="urn:microsoft.com/office/officeart/2005/8/layout/vList2"/>
    <dgm:cxn modelId="{588A93C4-7A65-47A2-BEAE-1E38A2B3539F}" type="presParOf" srcId="{97774459-F685-45F0-A100-43D7A4FD2FE7}" destId="{443A68D6-B543-4D57-BECF-0C85C0AA6FC0}" srcOrd="9" destOrd="0" presId="urn:microsoft.com/office/officeart/2005/8/layout/vList2"/>
    <dgm:cxn modelId="{3FED6E19-E837-46CD-BBC3-E6ECD1FA1DD6}" type="presParOf" srcId="{97774459-F685-45F0-A100-43D7A4FD2FE7}" destId="{15F9884C-D064-48E2-AD56-20ECFD0DA846}" srcOrd="10" destOrd="0" presId="urn:microsoft.com/office/officeart/2005/8/layout/vList2"/>
    <dgm:cxn modelId="{D07BFE4E-1217-4B15-BBCF-197ED681F35F}" type="presParOf" srcId="{97774459-F685-45F0-A100-43D7A4FD2FE7}" destId="{87271497-101B-493D-93E8-61A12EC3E429}" srcOrd="11" destOrd="0" presId="urn:microsoft.com/office/officeart/2005/8/layout/vList2"/>
    <dgm:cxn modelId="{E2A73C94-C8EC-4B1D-8470-58DFBA8F5A0B}" type="presParOf" srcId="{97774459-F685-45F0-A100-43D7A4FD2FE7}" destId="{75C82A5F-C1B1-4CFB-953D-5E555BFB075A}" srcOrd="12" destOrd="0" presId="urn:microsoft.com/office/officeart/2005/8/layout/vList2"/>
    <dgm:cxn modelId="{B29DA780-7976-4D39-87D9-061A713BF6D8}" type="presParOf" srcId="{97774459-F685-45F0-A100-43D7A4FD2FE7}" destId="{4B8E4441-F016-4D50-9D68-DAF60CC20D3E}" srcOrd="13" destOrd="0" presId="urn:microsoft.com/office/officeart/2005/8/layout/vList2"/>
    <dgm:cxn modelId="{A2EC200F-A33C-47A1-A045-A58DB1759F86}" type="presParOf" srcId="{97774459-F685-45F0-A100-43D7A4FD2FE7}" destId="{4D6364EA-0795-436F-8303-7C14D4123D13}" srcOrd="14" destOrd="0" presId="urn:microsoft.com/office/officeart/2005/8/layout/vList2"/>
    <dgm:cxn modelId="{B571ED6B-1B35-4A61-8D08-CB86C8051ED2}" type="presParOf" srcId="{97774459-F685-45F0-A100-43D7A4FD2FE7}" destId="{F29436D9-4059-4E6C-A270-05EB0EC62A00}" srcOrd="15" destOrd="0" presId="urn:microsoft.com/office/officeart/2005/8/layout/vList2"/>
    <dgm:cxn modelId="{7023BB90-3EB3-402B-8272-05BF71D9A1EA}" type="presParOf" srcId="{97774459-F685-45F0-A100-43D7A4FD2FE7}" destId="{7903BA28-2FD4-48B8-8FDE-5453FFE3BADC}" srcOrd="16" destOrd="0" presId="urn:microsoft.com/office/officeart/2005/8/layout/vList2"/>
    <dgm:cxn modelId="{E186EC47-AAB5-4AC1-B5E0-FFD693F13B84}" type="presParOf" srcId="{97774459-F685-45F0-A100-43D7A4FD2FE7}" destId="{4AC5FD8A-AC8B-4839-8CAC-2DE67E14FC62}" srcOrd="17" destOrd="0" presId="urn:microsoft.com/office/officeart/2005/8/layout/vList2"/>
    <dgm:cxn modelId="{B6322F9B-31FA-49DB-8B84-6D67E070A992}" type="presParOf" srcId="{97774459-F685-45F0-A100-43D7A4FD2FE7}" destId="{5FAA31FF-4630-49F6-9DF5-4856ACB3143B}" srcOrd="1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3DE1D9-71EB-4AE3-8D15-6145CD082BC8}"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uk-UA"/>
        </a:p>
      </dgm:t>
    </dgm:pt>
    <dgm:pt modelId="{1B4B03DB-3FEE-4F51-9A81-43BF31BFE520}">
      <dgm:prSet phldrT="[Текст]" custT="1"/>
      <dgm:spPr/>
      <dgm:t>
        <a:bodyPr/>
        <a:lstStyle/>
        <a:p>
          <a:r>
            <a:rPr lang="en-US" sz="1800" dirty="0" smtClean="0">
              <a:solidFill>
                <a:schemeClr val="bg1"/>
              </a:solidFill>
            </a:rPr>
            <a:t>  Functionality</a:t>
          </a:r>
          <a:endParaRPr lang="uk-UA" sz="1800" dirty="0">
            <a:solidFill>
              <a:schemeClr val="bg1"/>
            </a:solidFill>
          </a:endParaRPr>
        </a:p>
      </dgm:t>
    </dgm:pt>
    <dgm:pt modelId="{DF853790-9634-471C-A3E3-CAE3F50FCE73}" type="parTrans" cxnId="{15A00D67-3AAA-4259-B4D4-715741DFD779}">
      <dgm:prSet/>
      <dgm:spPr/>
      <dgm:t>
        <a:bodyPr/>
        <a:lstStyle/>
        <a:p>
          <a:endParaRPr lang="uk-UA"/>
        </a:p>
      </dgm:t>
    </dgm:pt>
    <dgm:pt modelId="{A3E0AC0A-8632-412F-AD9D-3F66DF602772}" type="sibTrans" cxnId="{15A00D67-3AAA-4259-B4D4-715741DFD779}">
      <dgm:prSet/>
      <dgm:spPr/>
      <dgm:t>
        <a:bodyPr/>
        <a:lstStyle/>
        <a:p>
          <a:endParaRPr lang="uk-UA"/>
        </a:p>
      </dgm:t>
    </dgm:pt>
    <dgm:pt modelId="{86450B0C-38F8-4B29-8FF9-39B7863AC1B5}">
      <dgm:prSet custT="1"/>
      <dgm:spPr/>
      <dgm:t>
        <a:bodyPr/>
        <a:lstStyle/>
        <a:p>
          <a:r>
            <a:rPr lang="en-US" sz="1800" dirty="0" smtClean="0">
              <a:solidFill>
                <a:schemeClr val="bg1"/>
              </a:solidFill>
            </a:rPr>
            <a:t>  Database</a:t>
          </a:r>
          <a:endParaRPr lang="ru-RU" sz="1800" dirty="0" smtClean="0">
            <a:solidFill>
              <a:schemeClr val="bg1"/>
            </a:solidFill>
          </a:endParaRPr>
        </a:p>
      </dgm:t>
    </dgm:pt>
    <dgm:pt modelId="{D5D1CB68-945F-4932-BD4A-791C8059038A}" type="parTrans" cxnId="{112CB794-EC08-4A0A-A07E-F983A04E4D55}">
      <dgm:prSet/>
      <dgm:spPr/>
      <dgm:t>
        <a:bodyPr/>
        <a:lstStyle/>
        <a:p>
          <a:endParaRPr lang="uk-UA"/>
        </a:p>
      </dgm:t>
    </dgm:pt>
    <dgm:pt modelId="{3C952F59-CA89-430E-A8D3-059321251E20}" type="sibTrans" cxnId="{112CB794-EC08-4A0A-A07E-F983A04E4D55}">
      <dgm:prSet/>
      <dgm:spPr/>
      <dgm:t>
        <a:bodyPr/>
        <a:lstStyle/>
        <a:p>
          <a:endParaRPr lang="uk-UA"/>
        </a:p>
      </dgm:t>
    </dgm:pt>
    <dgm:pt modelId="{329005D6-29F1-44DB-9944-CEE3DAAC08CD}">
      <dgm:prSet custT="1"/>
      <dgm:spPr/>
      <dgm:t>
        <a:bodyPr/>
        <a:lstStyle/>
        <a:p>
          <a:r>
            <a:rPr lang="en-US" sz="1800" dirty="0" smtClean="0"/>
            <a:t>  Terms of purchase</a:t>
          </a:r>
          <a:endParaRPr lang="ru-RU" sz="1800" dirty="0" smtClean="0"/>
        </a:p>
      </dgm:t>
    </dgm:pt>
    <dgm:pt modelId="{425A612D-832E-491C-A2D2-FF9438EFCA4A}" type="parTrans" cxnId="{C79EEE81-A5A4-4167-9363-F01FEBE1BEB6}">
      <dgm:prSet/>
      <dgm:spPr/>
      <dgm:t>
        <a:bodyPr/>
        <a:lstStyle/>
        <a:p>
          <a:endParaRPr lang="uk-UA"/>
        </a:p>
      </dgm:t>
    </dgm:pt>
    <dgm:pt modelId="{745C7E87-84BA-4E75-AFAC-3625924843BF}" type="sibTrans" cxnId="{C79EEE81-A5A4-4167-9363-F01FEBE1BEB6}">
      <dgm:prSet/>
      <dgm:spPr/>
      <dgm:t>
        <a:bodyPr/>
        <a:lstStyle/>
        <a:p>
          <a:endParaRPr lang="uk-UA"/>
        </a:p>
      </dgm:t>
    </dgm:pt>
    <dgm:pt modelId="{F5E1F562-714E-4C52-832C-4CBC5B7AF85D}">
      <dgm:prSet custT="1"/>
      <dgm:spPr/>
      <dgm:t>
        <a:bodyPr/>
        <a:lstStyle/>
        <a:p>
          <a:r>
            <a:rPr lang="en-US" sz="1800" dirty="0" smtClean="0"/>
            <a:t>  Support</a:t>
          </a:r>
          <a:endParaRPr lang="uk-UA" sz="1800" dirty="0"/>
        </a:p>
      </dgm:t>
    </dgm:pt>
    <dgm:pt modelId="{FA1FCDE0-D9F5-422F-8F45-F119BF74EACA}" type="parTrans" cxnId="{41F7E573-13A0-4D7F-8408-6D306AA6F253}">
      <dgm:prSet/>
      <dgm:spPr/>
      <dgm:t>
        <a:bodyPr/>
        <a:lstStyle/>
        <a:p>
          <a:endParaRPr lang="uk-UA"/>
        </a:p>
      </dgm:t>
    </dgm:pt>
    <dgm:pt modelId="{E51BD86A-626C-49D1-8584-1C5AC587D5A0}" type="sibTrans" cxnId="{41F7E573-13A0-4D7F-8408-6D306AA6F253}">
      <dgm:prSet/>
      <dgm:spPr/>
      <dgm:t>
        <a:bodyPr/>
        <a:lstStyle/>
        <a:p>
          <a:endParaRPr lang="uk-UA"/>
        </a:p>
      </dgm:t>
    </dgm:pt>
    <dgm:pt modelId="{FD88E80E-E3DE-44F8-8C5F-D5A93449484F}">
      <dgm:prSet custT="1"/>
      <dgm:spPr/>
      <dgm:t>
        <a:bodyPr/>
        <a:lstStyle/>
        <a:p>
          <a:r>
            <a:rPr lang="en-US" sz="1800" dirty="0" smtClean="0"/>
            <a:t>  Simplicity of learning</a:t>
          </a:r>
          <a:endParaRPr lang="ru-RU" sz="1800" dirty="0" smtClean="0"/>
        </a:p>
      </dgm:t>
    </dgm:pt>
    <dgm:pt modelId="{B3C8D451-B946-4B38-AA47-CFCAAA3328BE}" type="parTrans" cxnId="{5AACA1C1-DA00-4647-B872-0C5BDC0B8F2C}">
      <dgm:prSet/>
      <dgm:spPr/>
      <dgm:t>
        <a:bodyPr/>
        <a:lstStyle/>
        <a:p>
          <a:endParaRPr lang="uk-UA"/>
        </a:p>
      </dgm:t>
    </dgm:pt>
    <dgm:pt modelId="{2FA55DD6-6673-40FA-8E62-C49EBCF3918D}" type="sibTrans" cxnId="{5AACA1C1-DA00-4647-B872-0C5BDC0B8F2C}">
      <dgm:prSet/>
      <dgm:spPr/>
      <dgm:t>
        <a:bodyPr/>
        <a:lstStyle/>
        <a:p>
          <a:endParaRPr lang="uk-UA"/>
        </a:p>
      </dgm:t>
    </dgm:pt>
    <dgm:pt modelId="{E9295B95-ECC5-48D0-AC3F-88709D3328DE}">
      <dgm:prSet custT="1"/>
      <dgm:spPr>
        <a:solidFill>
          <a:srgbClr val="FFC000"/>
        </a:solidFill>
      </dgm:spPr>
      <dgm:t>
        <a:bodyPr/>
        <a:lstStyle/>
        <a:p>
          <a:r>
            <a:rPr lang="en-US" sz="1800" dirty="0" smtClean="0"/>
            <a:t>  Ability to add new features</a:t>
          </a:r>
          <a:endParaRPr lang="uk-UA" sz="1800" dirty="0"/>
        </a:p>
      </dgm:t>
    </dgm:pt>
    <dgm:pt modelId="{6ABD0ED0-B77D-4E8E-987C-34FC2506695F}" type="parTrans" cxnId="{4F803692-770C-4601-B912-AE06828C8C9F}">
      <dgm:prSet/>
      <dgm:spPr/>
      <dgm:t>
        <a:bodyPr/>
        <a:lstStyle/>
        <a:p>
          <a:endParaRPr lang="uk-UA"/>
        </a:p>
      </dgm:t>
    </dgm:pt>
    <dgm:pt modelId="{B78DABDD-8172-495B-8A94-47820131AD81}" type="sibTrans" cxnId="{4F803692-770C-4601-B912-AE06828C8C9F}">
      <dgm:prSet/>
      <dgm:spPr/>
      <dgm:t>
        <a:bodyPr/>
        <a:lstStyle/>
        <a:p>
          <a:endParaRPr lang="uk-UA"/>
        </a:p>
      </dgm:t>
    </dgm:pt>
    <dgm:pt modelId="{89192E21-2D63-4417-8CA2-FF9554551219}">
      <dgm:prSet custT="1"/>
      <dgm:spPr/>
      <dgm:t>
        <a:bodyPr/>
        <a:lstStyle/>
        <a:p>
          <a:r>
            <a:rPr lang="en-US" sz="1800" dirty="0" smtClean="0"/>
            <a:t>  Reliability of the developer</a:t>
          </a:r>
          <a:endParaRPr lang="ru-RU" sz="1800" b="1" dirty="0">
            <a:solidFill>
              <a:prstClr val="black">
                <a:lumMod val="75000"/>
                <a:lumOff val="25000"/>
              </a:prstClr>
            </a:solidFill>
          </a:endParaRPr>
        </a:p>
      </dgm:t>
    </dgm:pt>
    <dgm:pt modelId="{9F9813F6-DF6E-4E40-973E-6D4C2A5652E7}" type="parTrans" cxnId="{8AAA7A4F-69BA-44CB-9001-6AFB26670C2A}">
      <dgm:prSet/>
      <dgm:spPr/>
      <dgm:t>
        <a:bodyPr/>
        <a:lstStyle/>
        <a:p>
          <a:endParaRPr lang="uk-UA"/>
        </a:p>
      </dgm:t>
    </dgm:pt>
    <dgm:pt modelId="{12AABE2F-08CA-4D40-8F89-C271495C639B}" type="sibTrans" cxnId="{8AAA7A4F-69BA-44CB-9001-6AFB26670C2A}">
      <dgm:prSet/>
      <dgm:spPr/>
      <dgm:t>
        <a:bodyPr/>
        <a:lstStyle/>
        <a:p>
          <a:endParaRPr lang="uk-UA"/>
        </a:p>
      </dgm:t>
    </dgm:pt>
    <dgm:pt modelId="{9A21FCDE-698C-452B-BDE0-1A4DB9C6C55E}" type="pres">
      <dgm:prSet presAssocID="{293DE1D9-71EB-4AE3-8D15-6145CD082BC8}" presName="Name0" presStyleCnt="0">
        <dgm:presLayoutVars>
          <dgm:chMax val="7"/>
          <dgm:chPref val="7"/>
          <dgm:dir/>
        </dgm:presLayoutVars>
      </dgm:prSet>
      <dgm:spPr/>
      <dgm:t>
        <a:bodyPr/>
        <a:lstStyle/>
        <a:p>
          <a:endParaRPr lang="uk-UA"/>
        </a:p>
      </dgm:t>
    </dgm:pt>
    <dgm:pt modelId="{302D24EB-382C-469A-ACB4-44F38D4C9575}" type="pres">
      <dgm:prSet presAssocID="{293DE1D9-71EB-4AE3-8D15-6145CD082BC8}" presName="Name1" presStyleCnt="0"/>
      <dgm:spPr/>
    </dgm:pt>
    <dgm:pt modelId="{2663E3A6-34A9-4355-9AFF-B31EF5DA4DC3}" type="pres">
      <dgm:prSet presAssocID="{293DE1D9-71EB-4AE3-8D15-6145CD082BC8}" presName="cycle" presStyleCnt="0"/>
      <dgm:spPr/>
    </dgm:pt>
    <dgm:pt modelId="{2C9DF16B-25B8-4F1A-9526-6DF15C464C3C}" type="pres">
      <dgm:prSet presAssocID="{293DE1D9-71EB-4AE3-8D15-6145CD082BC8}" presName="srcNode" presStyleLbl="node1" presStyleIdx="0" presStyleCnt="7"/>
      <dgm:spPr/>
    </dgm:pt>
    <dgm:pt modelId="{A01D32DE-2C30-4C62-A442-1E7E34F050F6}" type="pres">
      <dgm:prSet presAssocID="{293DE1D9-71EB-4AE3-8D15-6145CD082BC8}" presName="conn" presStyleLbl="parChTrans1D2" presStyleIdx="0" presStyleCnt="1"/>
      <dgm:spPr/>
      <dgm:t>
        <a:bodyPr/>
        <a:lstStyle/>
        <a:p>
          <a:endParaRPr lang="uk-UA"/>
        </a:p>
      </dgm:t>
    </dgm:pt>
    <dgm:pt modelId="{DEABC5F9-A61D-42D2-85DC-321BFC317C1B}" type="pres">
      <dgm:prSet presAssocID="{293DE1D9-71EB-4AE3-8D15-6145CD082BC8}" presName="extraNode" presStyleLbl="node1" presStyleIdx="0" presStyleCnt="7"/>
      <dgm:spPr/>
    </dgm:pt>
    <dgm:pt modelId="{B137B83B-75D6-4D60-8DC4-F5C3C888CC86}" type="pres">
      <dgm:prSet presAssocID="{293DE1D9-71EB-4AE3-8D15-6145CD082BC8}" presName="dstNode" presStyleLbl="node1" presStyleIdx="0" presStyleCnt="7"/>
      <dgm:spPr/>
    </dgm:pt>
    <dgm:pt modelId="{968969B1-7372-4977-B1FB-8991EE3C8744}" type="pres">
      <dgm:prSet presAssocID="{1B4B03DB-3FEE-4F51-9A81-43BF31BFE520}" presName="text_1" presStyleLbl="node1" presStyleIdx="0" presStyleCnt="7">
        <dgm:presLayoutVars>
          <dgm:bulletEnabled val="1"/>
        </dgm:presLayoutVars>
      </dgm:prSet>
      <dgm:spPr/>
      <dgm:t>
        <a:bodyPr/>
        <a:lstStyle/>
        <a:p>
          <a:endParaRPr lang="uk-UA"/>
        </a:p>
      </dgm:t>
    </dgm:pt>
    <dgm:pt modelId="{C6B95318-5705-43D4-8D61-10B0D51E395A}" type="pres">
      <dgm:prSet presAssocID="{1B4B03DB-3FEE-4F51-9A81-43BF31BFE520}" presName="accent_1" presStyleCnt="0"/>
      <dgm:spPr/>
    </dgm:pt>
    <dgm:pt modelId="{90B3BFA7-5101-4AC3-9A22-6E46512AC956}" type="pres">
      <dgm:prSet presAssocID="{1B4B03DB-3FEE-4F51-9A81-43BF31BFE520}" presName="accentRepeatNode" presStyleLbl="solidFgAcc1" presStyleIdx="0" presStyleCnt="7"/>
      <dgm:spPr/>
    </dgm:pt>
    <dgm:pt modelId="{65B35D1C-DD23-476C-AFBB-821241253BBF}" type="pres">
      <dgm:prSet presAssocID="{86450B0C-38F8-4B29-8FF9-39B7863AC1B5}" presName="text_2" presStyleLbl="node1" presStyleIdx="1" presStyleCnt="7">
        <dgm:presLayoutVars>
          <dgm:bulletEnabled val="1"/>
        </dgm:presLayoutVars>
      </dgm:prSet>
      <dgm:spPr/>
      <dgm:t>
        <a:bodyPr/>
        <a:lstStyle/>
        <a:p>
          <a:endParaRPr lang="uk-UA"/>
        </a:p>
      </dgm:t>
    </dgm:pt>
    <dgm:pt modelId="{8434787D-3029-4A3D-B9EB-191C74A6E615}" type="pres">
      <dgm:prSet presAssocID="{86450B0C-38F8-4B29-8FF9-39B7863AC1B5}" presName="accent_2" presStyleCnt="0"/>
      <dgm:spPr/>
    </dgm:pt>
    <dgm:pt modelId="{D65C2B36-90A3-4A03-BD8E-8D0937D6B5EC}" type="pres">
      <dgm:prSet presAssocID="{86450B0C-38F8-4B29-8FF9-39B7863AC1B5}" presName="accentRepeatNode" presStyleLbl="solidFgAcc1" presStyleIdx="1" presStyleCnt="7"/>
      <dgm:spPr/>
    </dgm:pt>
    <dgm:pt modelId="{214A4137-27A7-453B-9BB2-60A26EB8E5AB}" type="pres">
      <dgm:prSet presAssocID="{329005D6-29F1-44DB-9944-CEE3DAAC08CD}" presName="text_3" presStyleLbl="node1" presStyleIdx="2" presStyleCnt="7">
        <dgm:presLayoutVars>
          <dgm:bulletEnabled val="1"/>
        </dgm:presLayoutVars>
      </dgm:prSet>
      <dgm:spPr/>
      <dgm:t>
        <a:bodyPr/>
        <a:lstStyle/>
        <a:p>
          <a:endParaRPr lang="uk-UA"/>
        </a:p>
      </dgm:t>
    </dgm:pt>
    <dgm:pt modelId="{EBBCD988-3415-49EC-A612-4259B7849DCB}" type="pres">
      <dgm:prSet presAssocID="{329005D6-29F1-44DB-9944-CEE3DAAC08CD}" presName="accent_3" presStyleCnt="0"/>
      <dgm:spPr/>
    </dgm:pt>
    <dgm:pt modelId="{6068426A-4D8B-4403-90F2-B4CBA8DE4995}" type="pres">
      <dgm:prSet presAssocID="{329005D6-29F1-44DB-9944-CEE3DAAC08CD}" presName="accentRepeatNode" presStyleLbl="solidFgAcc1" presStyleIdx="2" presStyleCnt="7"/>
      <dgm:spPr/>
    </dgm:pt>
    <dgm:pt modelId="{CD66047A-8AFB-416A-A864-5D83351BD197}" type="pres">
      <dgm:prSet presAssocID="{F5E1F562-714E-4C52-832C-4CBC5B7AF85D}" presName="text_4" presStyleLbl="node1" presStyleIdx="3" presStyleCnt="7">
        <dgm:presLayoutVars>
          <dgm:bulletEnabled val="1"/>
        </dgm:presLayoutVars>
      </dgm:prSet>
      <dgm:spPr/>
      <dgm:t>
        <a:bodyPr/>
        <a:lstStyle/>
        <a:p>
          <a:endParaRPr lang="uk-UA"/>
        </a:p>
      </dgm:t>
    </dgm:pt>
    <dgm:pt modelId="{33EA13A6-5F3C-4207-A7BE-0BBB7FA66753}" type="pres">
      <dgm:prSet presAssocID="{F5E1F562-714E-4C52-832C-4CBC5B7AF85D}" presName="accent_4" presStyleCnt="0"/>
      <dgm:spPr/>
    </dgm:pt>
    <dgm:pt modelId="{4AC9F36C-F0B7-4707-821F-BAEF4436BC4C}" type="pres">
      <dgm:prSet presAssocID="{F5E1F562-714E-4C52-832C-4CBC5B7AF85D}" presName="accentRepeatNode" presStyleLbl="solidFgAcc1" presStyleIdx="3" presStyleCnt="7"/>
      <dgm:spPr/>
    </dgm:pt>
    <dgm:pt modelId="{59B4ABE5-698B-4C1A-9400-5EF7C5F7F7DC}" type="pres">
      <dgm:prSet presAssocID="{FD88E80E-E3DE-44F8-8C5F-D5A93449484F}" presName="text_5" presStyleLbl="node1" presStyleIdx="4" presStyleCnt="7">
        <dgm:presLayoutVars>
          <dgm:bulletEnabled val="1"/>
        </dgm:presLayoutVars>
      </dgm:prSet>
      <dgm:spPr/>
      <dgm:t>
        <a:bodyPr/>
        <a:lstStyle/>
        <a:p>
          <a:endParaRPr lang="uk-UA"/>
        </a:p>
      </dgm:t>
    </dgm:pt>
    <dgm:pt modelId="{960597E0-9C9A-4E2A-9FC8-A8BF8122415B}" type="pres">
      <dgm:prSet presAssocID="{FD88E80E-E3DE-44F8-8C5F-D5A93449484F}" presName="accent_5" presStyleCnt="0"/>
      <dgm:spPr/>
    </dgm:pt>
    <dgm:pt modelId="{AD647047-D8DB-4E23-8506-969AF0F8DAE2}" type="pres">
      <dgm:prSet presAssocID="{FD88E80E-E3DE-44F8-8C5F-D5A93449484F}" presName="accentRepeatNode" presStyleLbl="solidFgAcc1" presStyleIdx="4" presStyleCnt="7"/>
      <dgm:spPr/>
    </dgm:pt>
    <dgm:pt modelId="{AC8F9CA3-CA11-454E-BB7F-EA59F9E47809}" type="pres">
      <dgm:prSet presAssocID="{E9295B95-ECC5-48D0-AC3F-88709D3328DE}" presName="text_6" presStyleLbl="node1" presStyleIdx="5" presStyleCnt="7">
        <dgm:presLayoutVars>
          <dgm:bulletEnabled val="1"/>
        </dgm:presLayoutVars>
      </dgm:prSet>
      <dgm:spPr/>
      <dgm:t>
        <a:bodyPr/>
        <a:lstStyle/>
        <a:p>
          <a:endParaRPr lang="uk-UA"/>
        </a:p>
      </dgm:t>
    </dgm:pt>
    <dgm:pt modelId="{ED4C5BA7-C602-47BA-9F59-C08B7038CDCD}" type="pres">
      <dgm:prSet presAssocID="{E9295B95-ECC5-48D0-AC3F-88709D3328DE}" presName="accent_6" presStyleCnt="0"/>
      <dgm:spPr/>
    </dgm:pt>
    <dgm:pt modelId="{6634B025-8D40-490A-8B6A-2A58106E6C4D}" type="pres">
      <dgm:prSet presAssocID="{E9295B95-ECC5-48D0-AC3F-88709D3328DE}" presName="accentRepeatNode" presStyleLbl="solidFgAcc1" presStyleIdx="5" presStyleCnt="7"/>
      <dgm:spPr/>
    </dgm:pt>
    <dgm:pt modelId="{9CAF3ED1-2475-4F56-9E84-4F07287544D4}" type="pres">
      <dgm:prSet presAssocID="{89192E21-2D63-4417-8CA2-FF9554551219}" presName="text_7" presStyleLbl="node1" presStyleIdx="6" presStyleCnt="7" custLinFactNeighborX="-375">
        <dgm:presLayoutVars>
          <dgm:bulletEnabled val="1"/>
        </dgm:presLayoutVars>
      </dgm:prSet>
      <dgm:spPr/>
      <dgm:t>
        <a:bodyPr/>
        <a:lstStyle/>
        <a:p>
          <a:endParaRPr lang="uk-UA"/>
        </a:p>
      </dgm:t>
    </dgm:pt>
    <dgm:pt modelId="{328116B0-D4E4-45D7-BAB7-183B85531614}" type="pres">
      <dgm:prSet presAssocID="{89192E21-2D63-4417-8CA2-FF9554551219}" presName="accent_7" presStyleCnt="0"/>
      <dgm:spPr/>
    </dgm:pt>
    <dgm:pt modelId="{83B98030-24D6-4DB0-B8CD-F7B9F985F4D6}" type="pres">
      <dgm:prSet presAssocID="{89192E21-2D63-4417-8CA2-FF9554551219}" presName="accentRepeatNode" presStyleLbl="solidFgAcc1" presStyleIdx="6" presStyleCnt="7"/>
      <dgm:spPr/>
    </dgm:pt>
  </dgm:ptLst>
  <dgm:cxnLst>
    <dgm:cxn modelId="{4F803692-770C-4601-B912-AE06828C8C9F}" srcId="{293DE1D9-71EB-4AE3-8D15-6145CD082BC8}" destId="{E9295B95-ECC5-48D0-AC3F-88709D3328DE}" srcOrd="5" destOrd="0" parTransId="{6ABD0ED0-B77D-4E8E-987C-34FC2506695F}" sibTransId="{B78DABDD-8172-495B-8A94-47820131AD81}"/>
    <dgm:cxn modelId="{60BBADC8-5B97-48F1-B3FA-F33583F11833}" type="presOf" srcId="{A3E0AC0A-8632-412F-AD9D-3F66DF602772}" destId="{A01D32DE-2C30-4C62-A442-1E7E34F050F6}" srcOrd="0" destOrd="0" presId="urn:microsoft.com/office/officeart/2008/layout/VerticalCurvedList"/>
    <dgm:cxn modelId="{09F076D9-66EB-4B98-8707-DDEAE39B1E08}" type="presOf" srcId="{86450B0C-38F8-4B29-8FF9-39B7863AC1B5}" destId="{65B35D1C-DD23-476C-AFBB-821241253BBF}" srcOrd="0" destOrd="0" presId="urn:microsoft.com/office/officeart/2008/layout/VerticalCurvedList"/>
    <dgm:cxn modelId="{5AACA1C1-DA00-4647-B872-0C5BDC0B8F2C}" srcId="{293DE1D9-71EB-4AE3-8D15-6145CD082BC8}" destId="{FD88E80E-E3DE-44F8-8C5F-D5A93449484F}" srcOrd="4" destOrd="0" parTransId="{B3C8D451-B946-4B38-AA47-CFCAAA3328BE}" sibTransId="{2FA55DD6-6673-40FA-8E62-C49EBCF3918D}"/>
    <dgm:cxn modelId="{8AAA7A4F-69BA-44CB-9001-6AFB26670C2A}" srcId="{293DE1D9-71EB-4AE3-8D15-6145CD082BC8}" destId="{89192E21-2D63-4417-8CA2-FF9554551219}" srcOrd="6" destOrd="0" parTransId="{9F9813F6-DF6E-4E40-973E-6D4C2A5652E7}" sibTransId="{12AABE2F-08CA-4D40-8F89-C271495C639B}"/>
    <dgm:cxn modelId="{4FE31628-B781-4673-9420-D23E28BFA336}" type="presOf" srcId="{329005D6-29F1-44DB-9944-CEE3DAAC08CD}" destId="{214A4137-27A7-453B-9BB2-60A26EB8E5AB}" srcOrd="0" destOrd="0" presId="urn:microsoft.com/office/officeart/2008/layout/VerticalCurvedList"/>
    <dgm:cxn modelId="{1BCA429D-38C2-49DF-BB73-69FAAD9271E9}" type="presOf" srcId="{F5E1F562-714E-4C52-832C-4CBC5B7AF85D}" destId="{CD66047A-8AFB-416A-A864-5D83351BD197}" srcOrd="0" destOrd="0" presId="urn:microsoft.com/office/officeart/2008/layout/VerticalCurvedList"/>
    <dgm:cxn modelId="{7D897AF2-89E2-4A2C-BD18-8184AD059BD0}" type="presOf" srcId="{1B4B03DB-3FEE-4F51-9A81-43BF31BFE520}" destId="{968969B1-7372-4977-B1FB-8991EE3C8744}" srcOrd="0" destOrd="0" presId="urn:microsoft.com/office/officeart/2008/layout/VerticalCurvedList"/>
    <dgm:cxn modelId="{AB8E8C19-1B95-46FD-BA45-2365123AEBBD}" type="presOf" srcId="{293DE1D9-71EB-4AE3-8D15-6145CD082BC8}" destId="{9A21FCDE-698C-452B-BDE0-1A4DB9C6C55E}" srcOrd="0" destOrd="0" presId="urn:microsoft.com/office/officeart/2008/layout/VerticalCurvedList"/>
    <dgm:cxn modelId="{C79EEE81-A5A4-4167-9363-F01FEBE1BEB6}" srcId="{293DE1D9-71EB-4AE3-8D15-6145CD082BC8}" destId="{329005D6-29F1-44DB-9944-CEE3DAAC08CD}" srcOrd="2" destOrd="0" parTransId="{425A612D-832E-491C-A2D2-FF9438EFCA4A}" sibTransId="{745C7E87-84BA-4E75-AFAC-3625924843BF}"/>
    <dgm:cxn modelId="{D287E957-8777-4836-A18A-A752EF26AF68}" type="presOf" srcId="{89192E21-2D63-4417-8CA2-FF9554551219}" destId="{9CAF3ED1-2475-4F56-9E84-4F07287544D4}" srcOrd="0" destOrd="0" presId="urn:microsoft.com/office/officeart/2008/layout/VerticalCurvedList"/>
    <dgm:cxn modelId="{EFE5363A-E8F2-40C3-A1D7-91666EF45FC0}" type="presOf" srcId="{FD88E80E-E3DE-44F8-8C5F-D5A93449484F}" destId="{59B4ABE5-698B-4C1A-9400-5EF7C5F7F7DC}" srcOrd="0" destOrd="0" presId="urn:microsoft.com/office/officeart/2008/layout/VerticalCurvedList"/>
    <dgm:cxn modelId="{1A5A8A19-5A39-4029-B70E-A939D269E165}" type="presOf" srcId="{E9295B95-ECC5-48D0-AC3F-88709D3328DE}" destId="{AC8F9CA3-CA11-454E-BB7F-EA59F9E47809}" srcOrd="0" destOrd="0" presId="urn:microsoft.com/office/officeart/2008/layout/VerticalCurvedList"/>
    <dgm:cxn modelId="{15A00D67-3AAA-4259-B4D4-715741DFD779}" srcId="{293DE1D9-71EB-4AE3-8D15-6145CD082BC8}" destId="{1B4B03DB-3FEE-4F51-9A81-43BF31BFE520}" srcOrd="0" destOrd="0" parTransId="{DF853790-9634-471C-A3E3-CAE3F50FCE73}" sibTransId="{A3E0AC0A-8632-412F-AD9D-3F66DF602772}"/>
    <dgm:cxn modelId="{112CB794-EC08-4A0A-A07E-F983A04E4D55}" srcId="{293DE1D9-71EB-4AE3-8D15-6145CD082BC8}" destId="{86450B0C-38F8-4B29-8FF9-39B7863AC1B5}" srcOrd="1" destOrd="0" parTransId="{D5D1CB68-945F-4932-BD4A-791C8059038A}" sibTransId="{3C952F59-CA89-430E-A8D3-059321251E20}"/>
    <dgm:cxn modelId="{41F7E573-13A0-4D7F-8408-6D306AA6F253}" srcId="{293DE1D9-71EB-4AE3-8D15-6145CD082BC8}" destId="{F5E1F562-714E-4C52-832C-4CBC5B7AF85D}" srcOrd="3" destOrd="0" parTransId="{FA1FCDE0-D9F5-422F-8F45-F119BF74EACA}" sibTransId="{E51BD86A-626C-49D1-8584-1C5AC587D5A0}"/>
    <dgm:cxn modelId="{59B95BCB-5D73-4F92-9817-9E1FDA078C93}" type="presParOf" srcId="{9A21FCDE-698C-452B-BDE0-1A4DB9C6C55E}" destId="{302D24EB-382C-469A-ACB4-44F38D4C9575}" srcOrd="0" destOrd="0" presId="urn:microsoft.com/office/officeart/2008/layout/VerticalCurvedList"/>
    <dgm:cxn modelId="{768D7C7C-A0CC-41E6-ACBF-15E24DDB62E5}" type="presParOf" srcId="{302D24EB-382C-469A-ACB4-44F38D4C9575}" destId="{2663E3A6-34A9-4355-9AFF-B31EF5DA4DC3}" srcOrd="0" destOrd="0" presId="urn:microsoft.com/office/officeart/2008/layout/VerticalCurvedList"/>
    <dgm:cxn modelId="{395CE5E0-3A4A-40E7-9E64-B2889ACFCED7}" type="presParOf" srcId="{2663E3A6-34A9-4355-9AFF-B31EF5DA4DC3}" destId="{2C9DF16B-25B8-4F1A-9526-6DF15C464C3C}" srcOrd="0" destOrd="0" presId="urn:microsoft.com/office/officeart/2008/layout/VerticalCurvedList"/>
    <dgm:cxn modelId="{43681850-AC32-427E-BC72-C4A79278B763}" type="presParOf" srcId="{2663E3A6-34A9-4355-9AFF-B31EF5DA4DC3}" destId="{A01D32DE-2C30-4C62-A442-1E7E34F050F6}" srcOrd="1" destOrd="0" presId="urn:microsoft.com/office/officeart/2008/layout/VerticalCurvedList"/>
    <dgm:cxn modelId="{E1CC9240-1BAE-45A4-8BC4-8AA6DBF03113}" type="presParOf" srcId="{2663E3A6-34A9-4355-9AFF-B31EF5DA4DC3}" destId="{DEABC5F9-A61D-42D2-85DC-321BFC317C1B}" srcOrd="2" destOrd="0" presId="urn:microsoft.com/office/officeart/2008/layout/VerticalCurvedList"/>
    <dgm:cxn modelId="{06159D7B-1BC7-474F-A273-97771A921130}" type="presParOf" srcId="{2663E3A6-34A9-4355-9AFF-B31EF5DA4DC3}" destId="{B137B83B-75D6-4D60-8DC4-F5C3C888CC86}" srcOrd="3" destOrd="0" presId="urn:microsoft.com/office/officeart/2008/layout/VerticalCurvedList"/>
    <dgm:cxn modelId="{3B0FB578-913A-415B-B36F-38C3AC679648}" type="presParOf" srcId="{302D24EB-382C-469A-ACB4-44F38D4C9575}" destId="{968969B1-7372-4977-B1FB-8991EE3C8744}" srcOrd="1" destOrd="0" presId="urn:microsoft.com/office/officeart/2008/layout/VerticalCurvedList"/>
    <dgm:cxn modelId="{8409AAD1-38F2-473E-B665-9903B13BDC29}" type="presParOf" srcId="{302D24EB-382C-469A-ACB4-44F38D4C9575}" destId="{C6B95318-5705-43D4-8D61-10B0D51E395A}" srcOrd="2" destOrd="0" presId="urn:microsoft.com/office/officeart/2008/layout/VerticalCurvedList"/>
    <dgm:cxn modelId="{78EB1BC2-E52B-4461-B6AD-1FFB8375181A}" type="presParOf" srcId="{C6B95318-5705-43D4-8D61-10B0D51E395A}" destId="{90B3BFA7-5101-4AC3-9A22-6E46512AC956}" srcOrd="0" destOrd="0" presId="urn:microsoft.com/office/officeart/2008/layout/VerticalCurvedList"/>
    <dgm:cxn modelId="{F55B2EB3-DD3D-4DDA-BCDD-98C863D2867B}" type="presParOf" srcId="{302D24EB-382C-469A-ACB4-44F38D4C9575}" destId="{65B35D1C-DD23-476C-AFBB-821241253BBF}" srcOrd="3" destOrd="0" presId="urn:microsoft.com/office/officeart/2008/layout/VerticalCurvedList"/>
    <dgm:cxn modelId="{6D4A1AB8-A7B7-4F7F-9363-ABE150C8FCBD}" type="presParOf" srcId="{302D24EB-382C-469A-ACB4-44F38D4C9575}" destId="{8434787D-3029-4A3D-B9EB-191C74A6E615}" srcOrd="4" destOrd="0" presId="urn:microsoft.com/office/officeart/2008/layout/VerticalCurvedList"/>
    <dgm:cxn modelId="{1FAB57A7-74C5-4F3F-A538-60849AD5D1C0}" type="presParOf" srcId="{8434787D-3029-4A3D-B9EB-191C74A6E615}" destId="{D65C2B36-90A3-4A03-BD8E-8D0937D6B5EC}" srcOrd="0" destOrd="0" presId="urn:microsoft.com/office/officeart/2008/layout/VerticalCurvedList"/>
    <dgm:cxn modelId="{5E2F5D94-F58F-4162-A001-45933DDCE467}" type="presParOf" srcId="{302D24EB-382C-469A-ACB4-44F38D4C9575}" destId="{214A4137-27A7-453B-9BB2-60A26EB8E5AB}" srcOrd="5" destOrd="0" presId="urn:microsoft.com/office/officeart/2008/layout/VerticalCurvedList"/>
    <dgm:cxn modelId="{8D716708-0D16-4BA1-BC18-E5F27C2A0D78}" type="presParOf" srcId="{302D24EB-382C-469A-ACB4-44F38D4C9575}" destId="{EBBCD988-3415-49EC-A612-4259B7849DCB}" srcOrd="6" destOrd="0" presId="urn:microsoft.com/office/officeart/2008/layout/VerticalCurvedList"/>
    <dgm:cxn modelId="{00E987F4-D130-44F5-BF1E-FF254175DC8D}" type="presParOf" srcId="{EBBCD988-3415-49EC-A612-4259B7849DCB}" destId="{6068426A-4D8B-4403-90F2-B4CBA8DE4995}" srcOrd="0" destOrd="0" presId="urn:microsoft.com/office/officeart/2008/layout/VerticalCurvedList"/>
    <dgm:cxn modelId="{D5BE8E09-C548-498D-BFB6-12930D9BCFE5}" type="presParOf" srcId="{302D24EB-382C-469A-ACB4-44F38D4C9575}" destId="{CD66047A-8AFB-416A-A864-5D83351BD197}" srcOrd="7" destOrd="0" presId="urn:microsoft.com/office/officeart/2008/layout/VerticalCurvedList"/>
    <dgm:cxn modelId="{EB9606FB-F1D7-4279-9B28-99DF44608422}" type="presParOf" srcId="{302D24EB-382C-469A-ACB4-44F38D4C9575}" destId="{33EA13A6-5F3C-4207-A7BE-0BBB7FA66753}" srcOrd="8" destOrd="0" presId="urn:microsoft.com/office/officeart/2008/layout/VerticalCurvedList"/>
    <dgm:cxn modelId="{1B4A1879-8210-45FA-BDEA-115B16EEC680}" type="presParOf" srcId="{33EA13A6-5F3C-4207-A7BE-0BBB7FA66753}" destId="{4AC9F36C-F0B7-4707-821F-BAEF4436BC4C}" srcOrd="0" destOrd="0" presId="urn:microsoft.com/office/officeart/2008/layout/VerticalCurvedList"/>
    <dgm:cxn modelId="{136A2148-9F55-4E1E-9376-61B3AD5903C2}" type="presParOf" srcId="{302D24EB-382C-469A-ACB4-44F38D4C9575}" destId="{59B4ABE5-698B-4C1A-9400-5EF7C5F7F7DC}" srcOrd="9" destOrd="0" presId="urn:microsoft.com/office/officeart/2008/layout/VerticalCurvedList"/>
    <dgm:cxn modelId="{FDE5A6F6-452E-4F6C-B318-91D3C62051E4}" type="presParOf" srcId="{302D24EB-382C-469A-ACB4-44F38D4C9575}" destId="{960597E0-9C9A-4E2A-9FC8-A8BF8122415B}" srcOrd="10" destOrd="0" presId="urn:microsoft.com/office/officeart/2008/layout/VerticalCurvedList"/>
    <dgm:cxn modelId="{3F5AA8CB-ACF7-413F-8645-7196EC7D5889}" type="presParOf" srcId="{960597E0-9C9A-4E2A-9FC8-A8BF8122415B}" destId="{AD647047-D8DB-4E23-8506-969AF0F8DAE2}" srcOrd="0" destOrd="0" presId="urn:microsoft.com/office/officeart/2008/layout/VerticalCurvedList"/>
    <dgm:cxn modelId="{58447EEB-9DE7-4384-A038-BE2166686F94}" type="presParOf" srcId="{302D24EB-382C-469A-ACB4-44F38D4C9575}" destId="{AC8F9CA3-CA11-454E-BB7F-EA59F9E47809}" srcOrd="11" destOrd="0" presId="urn:microsoft.com/office/officeart/2008/layout/VerticalCurvedList"/>
    <dgm:cxn modelId="{5AF1A790-03E2-4E24-883C-E2EA07AF6B13}" type="presParOf" srcId="{302D24EB-382C-469A-ACB4-44F38D4C9575}" destId="{ED4C5BA7-C602-47BA-9F59-C08B7038CDCD}" srcOrd="12" destOrd="0" presId="urn:microsoft.com/office/officeart/2008/layout/VerticalCurvedList"/>
    <dgm:cxn modelId="{6E454DD8-0EC3-4328-A0D6-7D57876EBB90}" type="presParOf" srcId="{ED4C5BA7-C602-47BA-9F59-C08B7038CDCD}" destId="{6634B025-8D40-490A-8B6A-2A58106E6C4D}" srcOrd="0" destOrd="0" presId="urn:microsoft.com/office/officeart/2008/layout/VerticalCurvedList"/>
    <dgm:cxn modelId="{E85D3104-A2C7-43D8-9372-9334ABD829C5}" type="presParOf" srcId="{302D24EB-382C-469A-ACB4-44F38D4C9575}" destId="{9CAF3ED1-2475-4F56-9E84-4F07287544D4}" srcOrd="13" destOrd="0" presId="urn:microsoft.com/office/officeart/2008/layout/VerticalCurvedList"/>
    <dgm:cxn modelId="{A84F1A49-B0E6-412E-ABDB-467A40ACB13B}" type="presParOf" srcId="{302D24EB-382C-469A-ACB4-44F38D4C9575}" destId="{328116B0-D4E4-45D7-BAB7-183B85531614}" srcOrd="14" destOrd="0" presId="urn:microsoft.com/office/officeart/2008/layout/VerticalCurvedList"/>
    <dgm:cxn modelId="{80E548EB-276A-4E30-AB5A-2B92A7611D82}" type="presParOf" srcId="{328116B0-D4E4-45D7-BAB7-183B85531614}" destId="{83B98030-24D6-4DB0-B8CD-F7B9F985F4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F6AFDB-9403-420A-B643-45A9F24602F1}" type="doc">
      <dgm:prSet loTypeId="urn:microsoft.com/office/officeart/2011/layout/ConvergingText#1" loCatId="officeonline" qsTypeId="urn:microsoft.com/office/officeart/2005/8/quickstyle/simple4" qsCatId="simple" csTypeId="urn:microsoft.com/office/officeart/2005/8/colors/colorful1" csCatId="colorful" phldr="1"/>
      <dgm:spPr/>
      <dgm:t>
        <a:bodyPr/>
        <a:lstStyle/>
        <a:p>
          <a:endParaRPr lang="uk-UA"/>
        </a:p>
      </dgm:t>
    </dgm:pt>
    <dgm:pt modelId="{2020C149-29FA-46DF-9A09-395570853017}">
      <dgm:prSet phldrT="[Текст]" custT="1"/>
      <dgm:spPr/>
      <dgm:t>
        <a:bodyPr/>
        <a:lstStyle/>
        <a:p>
          <a:r>
            <a:rPr lang="en-US" sz="2500" kern="700" spc="0" normalizeH="0" baseline="0" dirty="0" smtClean="0">
              <a:effectLst>
                <a:outerShdw blurRad="38100" dist="38100" dir="2700000" algn="tl">
                  <a:srgbClr val="000000">
                    <a:alpha val="43137"/>
                  </a:srgbClr>
                </a:outerShdw>
              </a:effectLst>
            </a:rPr>
            <a:t>model</a:t>
          </a:r>
          <a:endParaRPr lang="ru-RU" sz="2500" kern="700" spc="0" normalizeH="0" baseline="0" dirty="0" smtClean="0">
            <a:effectLst>
              <a:outerShdw blurRad="38100" dist="38100" dir="2700000" algn="tl">
                <a:srgbClr val="000000">
                  <a:alpha val="43137"/>
                </a:srgbClr>
              </a:outerShdw>
            </a:effectLst>
          </a:endParaRPr>
        </a:p>
      </dgm:t>
    </dgm:pt>
    <dgm:pt modelId="{8F86DE85-01AB-44EA-84CB-1FF6EE6A938A}" type="parTrans" cxnId="{7655821D-5689-42CC-835C-7F6289EA8727}">
      <dgm:prSet/>
      <dgm:spPr/>
      <dgm:t>
        <a:bodyPr/>
        <a:lstStyle/>
        <a:p>
          <a:endParaRPr lang="uk-UA"/>
        </a:p>
      </dgm:t>
    </dgm:pt>
    <dgm:pt modelId="{3710104C-AF69-4587-96CC-42DF9ECEE828}" type="sibTrans" cxnId="{7655821D-5689-42CC-835C-7F6289EA8727}">
      <dgm:prSet/>
      <dgm:spPr/>
      <dgm:t>
        <a:bodyPr/>
        <a:lstStyle/>
        <a:p>
          <a:endParaRPr lang="uk-UA"/>
        </a:p>
      </dgm:t>
    </dgm:pt>
    <dgm:pt modelId="{CA7868AD-BD6A-4959-B8A9-70B102EF83C7}">
      <dgm:prSet phldrT="[Текст]" custT="1"/>
      <dgm:spPr/>
      <dgm:t>
        <a:bodyPr/>
        <a:lstStyle/>
        <a:p>
          <a:r>
            <a:rPr lang="en-US" sz="1400" dirty="0" smtClean="0"/>
            <a:t>Weight of animal</a:t>
          </a:r>
          <a:endParaRPr lang="uk-UA" sz="1400" dirty="0"/>
        </a:p>
      </dgm:t>
    </dgm:pt>
    <dgm:pt modelId="{653B87C0-14FC-4E5A-B09A-B90A3BBB3B30}" type="parTrans" cxnId="{BEAEB99F-0AB3-4E43-BB94-72046EB2EF53}">
      <dgm:prSet/>
      <dgm:spPr/>
      <dgm:t>
        <a:bodyPr/>
        <a:lstStyle/>
        <a:p>
          <a:endParaRPr lang="uk-UA"/>
        </a:p>
      </dgm:t>
    </dgm:pt>
    <dgm:pt modelId="{F0ED09F3-0547-48B3-B6B2-83F6C99841FF}" type="sibTrans" cxnId="{BEAEB99F-0AB3-4E43-BB94-72046EB2EF53}">
      <dgm:prSet/>
      <dgm:spPr/>
      <dgm:t>
        <a:bodyPr/>
        <a:lstStyle/>
        <a:p>
          <a:endParaRPr lang="uk-UA"/>
        </a:p>
      </dgm:t>
    </dgm:pt>
    <dgm:pt modelId="{717BD16B-EFE7-47B8-9E29-509B16B0D9D2}">
      <dgm:prSet phldrT="[Текст]" custT="1"/>
      <dgm:spPr/>
      <dgm:t>
        <a:bodyPr/>
        <a:lstStyle/>
        <a:p>
          <a:r>
            <a:rPr lang="en-US" sz="1400" dirty="0" smtClean="0"/>
            <a:t>Number and day of lactation</a:t>
          </a:r>
          <a:endParaRPr lang="uk-UA" sz="1400" dirty="0"/>
        </a:p>
      </dgm:t>
    </dgm:pt>
    <dgm:pt modelId="{58A13572-7BF0-4894-9070-AA24F93BA234}" type="parTrans" cxnId="{9654B245-BAF8-4B30-9AC2-22894D05548E}">
      <dgm:prSet/>
      <dgm:spPr/>
      <dgm:t>
        <a:bodyPr/>
        <a:lstStyle/>
        <a:p>
          <a:endParaRPr lang="uk-UA"/>
        </a:p>
      </dgm:t>
    </dgm:pt>
    <dgm:pt modelId="{C9CC54D5-EB9E-4820-9B65-C2C802B63CFC}" type="sibTrans" cxnId="{9654B245-BAF8-4B30-9AC2-22894D05548E}">
      <dgm:prSet/>
      <dgm:spPr/>
      <dgm:t>
        <a:bodyPr/>
        <a:lstStyle/>
        <a:p>
          <a:endParaRPr lang="uk-UA"/>
        </a:p>
      </dgm:t>
    </dgm:pt>
    <dgm:pt modelId="{43D0C60C-7A34-4FE7-92DA-C4765AD7D237}">
      <dgm:prSet phldrT="[Текст]" custT="1"/>
      <dgm:spPr/>
      <dgm:t>
        <a:bodyPr/>
        <a:lstStyle/>
        <a:p>
          <a:r>
            <a:rPr lang="en-US" sz="1400" dirty="0" smtClean="0"/>
            <a:t>Day of pregnancy</a:t>
          </a:r>
          <a:endParaRPr lang="uk-UA" sz="1400" dirty="0"/>
        </a:p>
      </dgm:t>
    </dgm:pt>
    <dgm:pt modelId="{67363842-5C2C-4113-B14A-ED2EA24E0A85}" type="parTrans" cxnId="{54218B49-85EB-451A-A31F-8DE446C9C270}">
      <dgm:prSet/>
      <dgm:spPr/>
      <dgm:t>
        <a:bodyPr/>
        <a:lstStyle/>
        <a:p>
          <a:endParaRPr lang="uk-UA"/>
        </a:p>
      </dgm:t>
    </dgm:pt>
    <dgm:pt modelId="{77DCFC63-58A2-4A41-BBCB-60162C616FAE}" type="sibTrans" cxnId="{54218B49-85EB-451A-A31F-8DE446C9C270}">
      <dgm:prSet/>
      <dgm:spPr/>
      <dgm:t>
        <a:bodyPr/>
        <a:lstStyle/>
        <a:p>
          <a:endParaRPr lang="uk-UA"/>
        </a:p>
      </dgm:t>
    </dgm:pt>
    <dgm:pt modelId="{2CBF85F5-A81C-413E-ACCA-8DACBECA4554}">
      <dgm:prSet phldrT="[Текст]" custT="1"/>
      <dgm:spPr/>
      <dgm:t>
        <a:bodyPr/>
        <a:lstStyle/>
        <a:p>
          <a:r>
            <a:rPr lang="en-US" sz="1400" dirty="0" smtClean="0"/>
            <a:t>Planned milk production</a:t>
          </a:r>
          <a:endParaRPr lang="uk-UA" sz="1400" dirty="0"/>
        </a:p>
      </dgm:t>
    </dgm:pt>
    <dgm:pt modelId="{BC375FE4-A53E-4A26-AF8E-735333FB4F6C}" type="parTrans" cxnId="{4FB70A53-6FD1-447F-9E37-0FCBF3CC45B9}">
      <dgm:prSet/>
      <dgm:spPr/>
      <dgm:t>
        <a:bodyPr/>
        <a:lstStyle/>
        <a:p>
          <a:endParaRPr lang="uk-UA"/>
        </a:p>
      </dgm:t>
    </dgm:pt>
    <dgm:pt modelId="{D886CABE-7501-4DDB-BB76-ACD378D4C891}" type="sibTrans" cxnId="{4FB70A53-6FD1-447F-9E37-0FCBF3CC45B9}">
      <dgm:prSet/>
      <dgm:spPr/>
      <dgm:t>
        <a:bodyPr/>
        <a:lstStyle/>
        <a:p>
          <a:endParaRPr lang="uk-UA"/>
        </a:p>
      </dgm:t>
    </dgm:pt>
    <dgm:pt modelId="{F2380FCD-DBCD-46EC-AC1C-0A9AFAA8B0C0}">
      <dgm:prSet phldrT="[Текст]" custT="1"/>
      <dgm:spPr/>
      <dgm:t>
        <a:bodyPr/>
        <a:lstStyle/>
        <a:p>
          <a:r>
            <a:rPr lang="en-US" sz="1400" dirty="0" smtClean="0"/>
            <a:t>Planned fat and protein content in milk</a:t>
          </a:r>
          <a:endParaRPr lang="uk-UA" sz="1400" dirty="0"/>
        </a:p>
      </dgm:t>
    </dgm:pt>
    <dgm:pt modelId="{9757829E-54ED-430F-87B8-F0FBF2D6DFDF}" type="parTrans" cxnId="{039D7EC8-D8E1-4D67-A002-2563C7ED785F}">
      <dgm:prSet/>
      <dgm:spPr/>
      <dgm:t>
        <a:bodyPr/>
        <a:lstStyle/>
        <a:p>
          <a:endParaRPr lang="uk-UA"/>
        </a:p>
      </dgm:t>
    </dgm:pt>
    <dgm:pt modelId="{590C24AA-6698-4C1B-8B46-CB3621ABB8D9}" type="sibTrans" cxnId="{039D7EC8-D8E1-4D67-A002-2563C7ED785F}">
      <dgm:prSet/>
      <dgm:spPr/>
      <dgm:t>
        <a:bodyPr/>
        <a:lstStyle/>
        <a:p>
          <a:endParaRPr lang="uk-UA"/>
        </a:p>
      </dgm:t>
    </dgm:pt>
    <dgm:pt modelId="{A991B704-AA37-444F-85AE-DD6AD165AC24}" type="pres">
      <dgm:prSet presAssocID="{AEF6AFDB-9403-420A-B643-45A9F24602F1}" presName="Name0" presStyleCnt="0">
        <dgm:presLayoutVars>
          <dgm:chMax/>
          <dgm:chPref val="1"/>
          <dgm:dir/>
          <dgm:animOne val="branch"/>
          <dgm:animLvl val="lvl"/>
          <dgm:resizeHandles/>
        </dgm:presLayoutVars>
      </dgm:prSet>
      <dgm:spPr/>
      <dgm:t>
        <a:bodyPr/>
        <a:lstStyle/>
        <a:p>
          <a:endParaRPr lang="uk-UA"/>
        </a:p>
      </dgm:t>
    </dgm:pt>
    <dgm:pt modelId="{C7186E8E-F9A5-4B23-97F9-B343A51CDCC0}" type="pres">
      <dgm:prSet presAssocID="{2020C149-29FA-46DF-9A09-395570853017}" presName="composite" presStyleCnt="0"/>
      <dgm:spPr/>
      <dgm:t>
        <a:bodyPr/>
        <a:lstStyle/>
        <a:p>
          <a:endParaRPr lang="uk-UA"/>
        </a:p>
      </dgm:t>
    </dgm:pt>
    <dgm:pt modelId="{95A605D9-F215-40B8-8B29-E88068100A52}" type="pres">
      <dgm:prSet presAssocID="{2020C149-29FA-46DF-9A09-395570853017}" presName="ParentAccent1" presStyleLbl="alignNode1" presStyleIdx="0" presStyleCnt="51"/>
      <dgm:spPr/>
      <dgm:t>
        <a:bodyPr/>
        <a:lstStyle/>
        <a:p>
          <a:endParaRPr lang="uk-UA"/>
        </a:p>
      </dgm:t>
    </dgm:pt>
    <dgm:pt modelId="{FC16C42C-478D-4A98-83B7-C82D41206ECF}" type="pres">
      <dgm:prSet presAssocID="{2020C149-29FA-46DF-9A09-395570853017}" presName="ParentAccent2" presStyleLbl="alignNode1" presStyleIdx="1" presStyleCnt="51"/>
      <dgm:spPr/>
      <dgm:t>
        <a:bodyPr/>
        <a:lstStyle/>
        <a:p>
          <a:endParaRPr lang="uk-UA"/>
        </a:p>
      </dgm:t>
    </dgm:pt>
    <dgm:pt modelId="{F1055C96-45DE-457A-A38D-20D0987833E3}" type="pres">
      <dgm:prSet presAssocID="{2020C149-29FA-46DF-9A09-395570853017}" presName="ParentAccent3" presStyleLbl="alignNode1" presStyleIdx="2" presStyleCnt="51"/>
      <dgm:spPr/>
      <dgm:t>
        <a:bodyPr/>
        <a:lstStyle/>
        <a:p>
          <a:endParaRPr lang="uk-UA"/>
        </a:p>
      </dgm:t>
    </dgm:pt>
    <dgm:pt modelId="{F6758DF3-B8EF-4116-B3EE-3A7AA1341DF7}" type="pres">
      <dgm:prSet presAssocID="{2020C149-29FA-46DF-9A09-395570853017}" presName="ParentAccent4" presStyleLbl="alignNode1" presStyleIdx="3" presStyleCnt="51"/>
      <dgm:spPr/>
      <dgm:t>
        <a:bodyPr/>
        <a:lstStyle/>
        <a:p>
          <a:endParaRPr lang="uk-UA"/>
        </a:p>
      </dgm:t>
    </dgm:pt>
    <dgm:pt modelId="{33EA9BDC-C376-4A83-9FAB-B10BE2B43734}" type="pres">
      <dgm:prSet presAssocID="{2020C149-29FA-46DF-9A09-395570853017}" presName="ParentAccent5" presStyleLbl="alignNode1" presStyleIdx="4" presStyleCnt="51"/>
      <dgm:spPr/>
      <dgm:t>
        <a:bodyPr/>
        <a:lstStyle/>
        <a:p>
          <a:endParaRPr lang="uk-UA"/>
        </a:p>
      </dgm:t>
    </dgm:pt>
    <dgm:pt modelId="{3305AF93-C218-47DB-B279-83A53EED7539}" type="pres">
      <dgm:prSet presAssocID="{2020C149-29FA-46DF-9A09-395570853017}" presName="ParentAccent6" presStyleLbl="alignNode1" presStyleIdx="5" presStyleCnt="51"/>
      <dgm:spPr/>
      <dgm:t>
        <a:bodyPr/>
        <a:lstStyle/>
        <a:p>
          <a:endParaRPr lang="uk-UA"/>
        </a:p>
      </dgm:t>
    </dgm:pt>
    <dgm:pt modelId="{C2DB6D57-3CE8-4232-ABFA-CA9D9C8052CA}" type="pres">
      <dgm:prSet presAssocID="{2020C149-29FA-46DF-9A09-395570853017}" presName="ParentAccent7" presStyleLbl="alignNode1" presStyleIdx="6" presStyleCnt="51"/>
      <dgm:spPr/>
      <dgm:t>
        <a:bodyPr/>
        <a:lstStyle/>
        <a:p>
          <a:endParaRPr lang="uk-UA"/>
        </a:p>
      </dgm:t>
    </dgm:pt>
    <dgm:pt modelId="{BEECD1D8-FE9C-4999-BB6F-D8C227E8A74C}" type="pres">
      <dgm:prSet presAssocID="{2020C149-29FA-46DF-9A09-395570853017}" presName="ParentAccent8" presStyleLbl="alignNode1" presStyleIdx="7" presStyleCnt="51"/>
      <dgm:spPr/>
      <dgm:t>
        <a:bodyPr/>
        <a:lstStyle/>
        <a:p>
          <a:endParaRPr lang="uk-UA"/>
        </a:p>
      </dgm:t>
    </dgm:pt>
    <dgm:pt modelId="{6029EB7C-B36A-4C1B-8839-2DA6B0D4B7FB}" type="pres">
      <dgm:prSet presAssocID="{2020C149-29FA-46DF-9A09-395570853017}" presName="ParentAccent9" presStyleLbl="alignNode1" presStyleIdx="8" presStyleCnt="51"/>
      <dgm:spPr/>
      <dgm:t>
        <a:bodyPr/>
        <a:lstStyle/>
        <a:p>
          <a:endParaRPr lang="uk-UA"/>
        </a:p>
      </dgm:t>
    </dgm:pt>
    <dgm:pt modelId="{E5B3F3C2-4A26-4946-8741-CA30A4AAD20B}" type="pres">
      <dgm:prSet presAssocID="{2020C149-29FA-46DF-9A09-395570853017}" presName="ParentAccent10" presStyleLbl="alignNode1" presStyleIdx="9" presStyleCnt="51"/>
      <dgm:spPr/>
      <dgm:t>
        <a:bodyPr/>
        <a:lstStyle/>
        <a:p>
          <a:endParaRPr lang="uk-UA"/>
        </a:p>
      </dgm:t>
    </dgm:pt>
    <dgm:pt modelId="{2889E265-284A-48C9-8361-06D7A7329176}" type="pres">
      <dgm:prSet presAssocID="{2020C149-29FA-46DF-9A09-395570853017}" presName="Parent" presStyleLbl="alignNode1" presStyleIdx="10" presStyleCnt="51" custScaleX="106994" custLinFactNeighborX="749" custLinFactNeighborY="1418">
        <dgm:presLayoutVars>
          <dgm:chMax val="5"/>
          <dgm:chPref val="3"/>
          <dgm:bulletEnabled val="1"/>
        </dgm:presLayoutVars>
      </dgm:prSet>
      <dgm:spPr/>
      <dgm:t>
        <a:bodyPr/>
        <a:lstStyle/>
        <a:p>
          <a:endParaRPr lang="uk-UA"/>
        </a:p>
      </dgm:t>
    </dgm:pt>
    <dgm:pt modelId="{ABC70470-26BA-4718-A51F-50920021D72D}" type="pres">
      <dgm:prSet presAssocID="{CA7868AD-BD6A-4959-B8A9-70B102EF83C7}" presName="Child1Accent1" presStyleLbl="alignNode1" presStyleIdx="11" presStyleCnt="51"/>
      <dgm:spPr/>
      <dgm:t>
        <a:bodyPr/>
        <a:lstStyle/>
        <a:p>
          <a:endParaRPr lang="uk-UA"/>
        </a:p>
      </dgm:t>
    </dgm:pt>
    <dgm:pt modelId="{E3D8C27C-6032-492D-872F-9A75DA1E4311}" type="pres">
      <dgm:prSet presAssocID="{CA7868AD-BD6A-4959-B8A9-70B102EF83C7}" presName="Child1Accent2" presStyleLbl="alignNode1" presStyleIdx="12" presStyleCnt="51"/>
      <dgm:spPr/>
      <dgm:t>
        <a:bodyPr/>
        <a:lstStyle/>
        <a:p>
          <a:endParaRPr lang="uk-UA"/>
        </a:p>
      </dgm:t>
    </dgm:pt>
    <dgm:pt modelId="{B83F4318-A721-4FE2-A4D2-9301ABA143E0}" type="pres">
      <dgm:prSet presAssocID="{CA7868AD-BD6A-4959-B8A9-70B102EF83C7}" presName="Child1Accent3" presStyleLbl="alignNode1" presStyleIdx="13" presStyleCnt="51"/>
      <dgm:spPr/>
      <dgm:t>
        <a:bodyPr/>
        <a:lstStyle/>
        <a:p>
          <a:endParaRPr lang="uk-UA"/>
        </a:p>
      </dgm:t>
    </dgm:pt>
    <dgm:pt modelId="{B80609D4-1585-4048-9EF6-CC46F2ED5E59}" type="pres">
      <dgm:prSet presAssocID="{CA7868AD-BD6A-4959-B8A9-70B102EF83C7}" presName="Child1Accent4" presStyleLbl="alignNode1" presStyleIdx="14" presStyleCnt="51"/>
      <dgm:spPr/>
      <dgm:t>
        <a:bodyPr/>
        <a:lstStyle/>
        <a:p>
          <a:endParaRPr lang="uk-UA"/>
        </a:p>
      </dgm:t>
    </dgm:pt>
    <dgm:pt modelId="{F7CA4BEB-4034-4944-BF88-5109ABA275B4}" type="pres">
      <dgm:prSet presAssocID="{CA7868AD-BD6A-4959-B8A9-70B102EF83C7}" presName="Child1Accent5" presStyleLbl="alignNode1" presStyleIdx="15" presStyleCnt="51"/>
      <dgm:spPr/>
      <dgm:t>
        <a:bodyPr/>
        <a:lstStyle/>
        <a:p>
          <a:endParaRPr lang="uk-UA"/>
        </a:p>
      </dgm:t>
    </dgm:pt>
    <dgm:pt modelId="{A666CA21-C8E5-4EC2-BFE6-886EFC149DA8}" type="pres">
      <dgm:prSet presAssocID="{CA7868AD-BD6A-4959-B8A9-70B102EF83C7}" presName="Child1Accent6" presStyleLbl="alignNode1" presStyleIdx="16" presStyleCnt="51"/>
      <dgm:spPr/>
      <dgm:t>
        <a:bodyPr/>
        <a:lstStyle/>
        <a:p>
          <a:endParaRPr lang="uk-UA"/>
        </a:p>
      </dgm:t>
    </dgm:pt>
    <dgm:pt modelId="{85573567-EBBE-47FC-9464-186AC129D402}" type="pres">
      <dgm:prSet presAssocID="{CA7868AD-BD6A-4959-B8A9-70B102EF83C7}" presName="Child1Accent7" presStyleLbl="alignNode1" presStyleIdx="17" presStyleCnt="51"/>
      <dgm:spPr/>
      <dgm:t>
        <a:bodyPr/>
        <a:lstStyle/>
        <a:p>
          <a:endParaRPr lang="uk-UA"/>
        </a:p>
      </dgm:t>
    </dgm:pt>
    <dgm:pt modelId="{3E4004A3-7155-45B7-9D65-352A6B9F5E02}" type="pres">
      <dgm:prSet presAssocID="{CA7868AD-BD6A-4959-B8A9-70B102EF83C7}" presName="Child1Accent8" presStyleLbl="alignNode1" presStyleIdx="18" presStyleCnt="51"/>
      <dgm:spPr/>
      <dgm:t>
        <a:bodyPr/>
        <a:lstStyle/>
        <a:p>
          <a:endParaRPr lang="uk-UA"/>
        </a:p>
      </dgm:t>
    </dgm:pt>
    <dgm:pt modelId="{B935599E-F221-4ECB-AAFA-2C9F355DEDC5}" type="pres">
      <dgm:prSet presAssocID="{CA7868AD-BD6A-4959-B8A9-70B102EF83C7}" presName="Child1Accent9" presStyleLbl="alignNode1" presStyleIdx="19" presStyleCnt="51"/>
      <dgm:spPr/>
      <dgm:t>
        <a:bodyPr/>
        <a:lstStyle/>
        <a:p>
          <a:endParaRPr lang="uk-UA"/>
        </a:p>
      </dgm:t>
    </dgm:pt>
    <dgm:pt modelId="{BEC2A3C8-7772-4B3E-A14F-67D5CC34AC9A}" type="pres">
      <dgm:prSet presAssocID="{CA7868AD-BD6A-4959-B8A9-70B102EF83C7}" presName="Child1" presStyleLbl="revTx" presStyleIdx="0" presStyleCnt="5" custLinFactNeighborY="-8835">
        <dgm:presLayoutVars>
          <dgm:chMax/>
          <dgm:chPref val="0"/>
          <dgm:bulletEnabled val="1"/>
        </dgm:presLayoutVars>
      </dgm:prSet>
      <dgm:spPr/>
      <dgm:t>
        <a:bodyPr/>
        <a:lstStyle/>
        <a:p>
          <a:endParaRPr lang="uk-UA"/>
        </a:p>
      </dgm:t>
    </dgm:pt>
    <dgm:pt modelId="{2F663C1F-E8F3-4699-AB5C-AE5CAE5045EE}" type="pres">
      <dgm:prSet presAssocID="{717BD16B-EFE7-47B8-9E29-509B16B0D9D2}" presName="Child2Accent1" presStyleLbl="alignNode1" presStyleIdx="20" presStyleCnt="51"/>
      <dgm:spPr/>
      <dgm:t>
        <a:bodyPr/>
        <a:lstStyle/>
        <a:p>
          <a:endParaRPr lang="uk-UA"/>
        </a:p>
      </dgm:t>
    </dgm:pt>
    <dgm:pt modelId="{8FE5FE42-CA96-4B8D-A53B-57891843FA40}" type="pres">
      <dgm:prSet presAssocID="{717BD16B-EFE7-47B8-9E29-509B16B0D9D2}" presName="Child2Accent2" presStyleLbl="alignNode1" presStyleIdx="21" presStyleCnt="51"/>
      <dgm:spPr/>
      <dgm:t>
        <a:bodyPr/>
        <a:lstStyle/>
        <a:p>
          <a:endParaRPr lang="uk-UA"/>
        </a:p>
      </dgm:t>
    </dgm:pt>
    <dgm:pt modelId="{1FF1209F-47F3-44F5-84EE-555B53000013}" type="pres">
      <dgm:prSet presAssocID="{717BD16B-EFE7-47B8-9E29-509B16B0D9D2}" presName="Child2Accent3" presStyleLbl="alignNode1" presStyleIdx="22" presStyleCnt="51"/>
      <dgm:spPr/>
      <dgm:t>
        <a:bodyPr/>
        <a:lstStyle/>
        <a:p>
          <a:endParaRPr lang="uk-UA"/>
        </a:p>
      </dgm:t>
    </dgm:pt>
    <dgm:pt modelId="{68BDDA38-0824-4157-AAB5-50AD1D9238AD}" type="pres">
      <dgm:prSet presAssocID="{717BD16B-EFE7-47B8-9E29-509B16B0D9D2}" presName="Child2Accent4" presStyleLbl="alignNode1" presStyleIdx="23" presStyleCnt="51"/>
      <dgm:spPr/>
      <dgm:t>
        <a:bodyPr/>
        <a:lstStyle/>
        <a:p>
          <a:endParaRPr lang="uk-UA"/>
        </a:p>
      </dgm:t>
    </dgm:pt>
    <dgm:pt modelId="{DB4C672F-08D0-4216-83A1-4351E9275A00}" type="pres">
      <dgm:prSet presAssocID="{717BD16B-EFE7-47B8-9E29-509B16B0D9D2}" presName="Child2Accent5" presStyleLbl="alignNode1" presStyleIdx="24" presStyleCnt="51"/>
      <dgm:spPr/>
      <dgm:t>
        <a:bodyPr/>
        <a:lstStyle/>
        <a:p>
          <a:endParaRPr lang="uk-UA"/>
        </a:p>
      </dgm:t>
    </dgm:pt>
    <dgm:pt modelId="{00A3CD52-4636-4AE5-9C70-BCF782F8B558}" type="pres">
      <dgm:prSet presAssocID="{717BD16B-EFE7-47B8-9E29-509B16B0D9D2}" presName="Child2Accent6" presStyleLbl="alignNode1" presStyleIdx="25" presStyleCnt="51"/>
      <dgm:spPr/>
      <dgm:t>
        <a:bodyPr/>
        <a:lstStyle/>
        <a:p>
          <a:endParaRPr lang="uk-UA"/>
        </a:p>
      </dgm:t>
    </dgm:pt>
    <dgm:pt modelId="{BB296D48-0AD0-4155-A2B9-DDB880EFA8C5}" type="pres">
      <dgm:prSet presAssocID="{717BD16B-EFE7-47B8-9E29-509B16B0D9D2}" presName="Child2Accent7" presStyleLbl="alignNode1" presStyleIdx="26" presStyleCnt="51"/>
      <dgm:spPr/>
      <dgm:t>
        <a:bodyPr/>
        <a:lstStyle/>
        <a:p>
          <a:endParaRPr lang="uk-UA"/>
        </a:p>
      </dgm:t>
    </dgm:pt>
    <dgm:pt modelId="{2A45F17B-C32A-46A5-9774-C0DB0D8C8644}" type="pres">
      <dgm:prSet presAssocID="{717BD16B-EFE7-47B8-9E29-509B16B0D9D2}" presName="Child2" presStyleLbl="revTx" presStyleIdx="1" presStyleCnt="5" custScaleX="120121" custLinFactNeighborX="11314">
        <dgm:presLayoutVars>
          <dgm:chMax/>
          <dgm:chPref val="0"/>
          <dgm:bulletEnabled val="1"/>
        </dgm:presLayoutVars>
      </dgm:prSet>
      <dgm:spPr/>
      <dgm:t>
        <a:bodyPr/>
        <a:lstStyle/>
        <a:p>
          <a:endParaRPr lang="uk-UA"/>
        </a:p>
      </dgm:t>
    </dgm:pt>
    <dgm:pt modelId="{39A7BDE2-B387-410A-9C42-D3A0F1363B53}" type="pres">
      <dgm:prSet presAssocID="{43D0C60C-7A34-4FE7-92DA-C4765AD7D237}" presName="Child3Accent1" presStyleLbl="alignNode1" presStyleIdx="27" presStyleCnt="51"/>
      <dgm:spPr/>
      <dgm:t>
        <a:bodyPr/>
        <a:lstStyle/>
        <a:p>
          <a:endParaRPr lang="uk-UA"/>
        </a:p>
      </dgm:t>
    </dgm:pt>
    <dgm:pt modelId="{43116080-7743-4BE6-B44E-82A8C3D5AA47}" type="pres">
      <dgm:prSet presAssocID="{43D0C60C-7A34-4FE7-92DA-C4765AD7D237}" presName="Child3Accent2" presStyleLbl="alignNode1" presStyleIdx="28" presStyleCnt="51"/>
      <dgm:spPr/>
      <dgm:t>
        <a:bodyPr/>
        <a:lstStyle/>
        <a:p>
          <a:endParaRPr lang="uk-UA"/>
        </a:p>
      </dgm:t>
    </dgm:pt>
    <dgm:pt modelId="{13935529-1E02-4188-9145-32304DA0FD46}" type="pres">
      <dgm:prSet presAssocID="{43D0C60C-7A34-4FE7-92DA-C4765AD7D237}" presName="Child3Accent3" presStyleLbl="alignNode1" presStyleIdx="29" presStyleCnt="51"/>
      <dgm:spPr/>
      <dgm:t>
        <a:bodyPr/>
        <a:lstStyle/>
        <a:p>
          <a:endParaRPr lang="uk-UA"/>
        </a:p>
      </dgm:t>
    </dgm:pt>
    <dgm:pt modelId="{601BB970-E5FE-4BB4-84FB-DF3C11B36069}" type="pres">
      <dgm:prSet presAssocID="{43D0C60C-7A34-4FE7-92DA-C4765AD7D237}" presName="Child3Accent4" presStyleLbl="alignNode1" presStyleIdx="30" presStyleCnt="51"/>
      <dgm:spPr/>
      <dgm:t>
        <a:bodyPr/>
        <a:lstStyle/>
        <a:p>
          <a:endParaRPr lang="uk-UA"/>
        </a:p>
      </dgm:t>
    </dgm:pt>
    <dgm:pt modelId="{695DBB0D-8598-42CB-8481-5CE6C5E87838}" type="pres">
      <dgm:prSet presAssocID="{43D0C60C-7A34-4FE7-92DA-C4765AD7D237}" presName="Child3Accent5" presStyleLbl="alignNode1" presStyleIdx="31" presStyleCnt="51"/>
      <dgm:spPr/>
      <dgm:t>
        <a:bodyPr/>
        <a:lstStyle/>
        <a:p>
          <a:endParaRPr lang="uk-UA"/>
        </a:p>
      </dgm:t>
    </dgm:pt>
    <dgm:pt modelId="{D365577D-1B89-4764-97E8-98CDB92253A6}" type="pres">
      <dgm:prSet presAssocID="{43D0C60C-7A34-4FE7-92DA-C4765AD7D237}" presName="Child3Accent6" presStyleLbl="alignNode1" presStyleIdx="32" presStyleCnt="51"/>
      <dgm:spPr/>
      <dgm:t>
        <a:bodyPr/>
        <a:lstStyle/>
        <a:p>
          <a:endParaRPr lang="uk-UA"/>
        </a:p>
      </dgm:t>
    </dgm:pt>
    <dgm:pt modelId="{5FA24FCB-29D7-4DFF-8D0C-4729590CDB55}" type="pres">
      <dgm:prSet presAssocID="{43D0C60C-7A34-4FE7-92DA-C4765AD7D237}" presName="Child3Accent7" presStyleLbl="alignNode1" presStyleIdx="33" presStyleCnt="51"/>
      <dgm:spPr/>
      <dgm:t>
        <a:bodyPr/>
        <a:lstStyle/>
        <a:p>
          <a:endParaRPr lang="uk-UA"/>
        </a:p>
      </dgm:t>
    </dgm:pt>
    <dgm:pt modelId="{046E884E-F8AD-4718-B46E-33A5CCFB928C}" type="pres">
      <dgm:prSet presAssocID="{43D0C60C-7A34-4FE7-92DA-C4765AD7D237}" presName="Child3" presStyleLbl="revTx" presStyleIdx="2" presStyleCnt="5" custLinFactNeighborY="-12618">
        <dgm:presLayoutVars>
          <dgm:chMax/>
          <dgm:chPref val="0"/>
          <dgm:bulletEnabled val="1"/>
        </dgm:presLayoutVars>
      </dgm:prSet>
      <dgm:spPr/>
      <dgm:t>
        <a:bodyPr/>
        <a:lstStyle/>
        <a:p>
          <a:endParaRPr lang="uk-UA"/>
        </a:p>
      </dgm:t>
    </dgm:pt>
    <dgm:pt modelId="{ECE84EF3-A9A8-43E3-ADAF-B93C877A3950}" type="pres">
      <dgm:prSet presAssocID="{2CBF85F5-A81C-413E-ACCA-8DACBECA4554}" presName="Child4Accent1" presStyleLbl="alignNode1" presStyleIdx="34" presStyleCnt="51"/>
      <dgm:spPr/>
      <dgm:t>
        <a:bodyPr/>
        <a:lstStyle/>
        <a:p>
          <a:endParaRPr lang="uk-UA"/>
        </a:p>
      </dgm:t>
    </dgm:pt>
    <dgm:pt modelId="{60896BA3-64DC-4611-A8E7-49DEB3E41A41}" type="pres">
      <dgm:prSet presAssocID="{2CBF85F5-A81C-413E-ACCA-8DACBECA4554}" presName="Child4Accent2" presStyleLbl="alignNode1" presStyleIdx="35" presStyleCnt="51"/>
      <dgm:spPr/>
      <dgm:t>
        <a:bodyPr/>
        <a:lstStyle/>
        <a:p>
          <a:endParaRPr lang="uk-UA"/>
        </a:p>
      </dgm:t>
    </dgm:pt>
    <dgm:pt modelId="{4033985D-E5AA-4C28-8DE8-9774FF804972}" type="pres">
      <dgm:prSet presAssocID="{2CBF85F5-A81C-413E-ACCA-8DACBECA4554}" presName="Child4Accent3" presStyleLbl="alignNode1" presStyleIdx="36" presStyleCnt="51"/>
      <dgm:spPr/>
      <dgm:t>
        <a:bodyPr/>
        <a:lstStyle/>
        <a:p>
          <a:endParaRPr lang="uk-UA"/>
        </a:p>
      </dgm:t>
    </dgm:pt>
    <dgm:pt modelId="{CDBC71D4-28EC-4F20-8177-4731C0821030}" type="pres">
      <dgm:prSet presAssocID="{2CBF85F5-A81C-413E-ACCA-8DACBECA4554}" presName="Child4Accent4" presStyleLbl="alignNode1" presStyleIdx="37" presStyleCnt="51"/>
      <dgm:spPr/>
      <dgm:t>
        <a:bodyPr/>
        <a:lstStyle/>
        <a:p>
          <a:endParaRPr lang="uk-UA"/>
        </a:p>
      </dgm:t>
    </dgm:pt>
    <dgm:pt modelId="{EF6C008B-33B2-496A-AC7A-D9DBD5F91ADD}" type="pres">
      <dgm:prSet presAssocID="{2CBF85F5-A81C-413E-ACCA-8DACBECA4554}" presName="Child4Accent5" presStyleLbl="alignNode1" presStyleIdx="38" presStyleCnt="51"/>
      <dgm:spPr/>
      <dgm:t>
        <a:bodyPr/>
        <a:lstStyle/>
        <a:p>
          <a:endParaRPr lang="uk-UA"/>
        </a:p>
      </dgm:t>
    </dgm:pt>
    <dgm:pt modelId="{5B4B491E-DF13-49BD-90F7-9ECC503E124D}" type="pres">
      <dgm:prSet presAssocID="{2CBF85F5-A81C-413E-ACCA-8DACBECA4554}" presName="Child4Accent6" presStyleLbl="alignNode1" presStyleIdx="39" presStyleCnt="51"/>
      <dgm:spPr/>
      <dgm:t>
        <a:bodyPr/>
        <a:lstStyle/>
        <a:p>
          <a:endParaRPr lang="uk-UA"/>
        </a:p>
      </dgm:t>
    </dgm:pt>
    <dgm:pt modelId="{7F0498A8-AE1E-4343-B7E5-ED96E9D3F2CA}" type="pres">
      <dgm:prSet presAssocID="{2CBF85F5-A81C-413E-ACCA-8DACBECA4554}" presName="Child4Accent7" presStyleLbl="alignNode1" presStyleIdx="40" presStyleCnt="51"/>
      <dgm:spPr/>
      <dgm:t>
        <a:bodyPr/>
        <a:lstStyle/>
        <a:p>
          <a:endParaRPr lang="uk-UA"/>
        </a:p>
      </dgm:t>
    </dgm:pt>
    <dgm:pt modelId="{1E55311E-5041-451E-847F-AE07C02C9941}" type="pres">
      <dgm:prSet presAssocID="{2CBF85F5-A81C-413E-ACCA-8DACBECA4554}" presName="Child4Accent8" presStyleLbl="alignNode1" presStyleIdx="41" presStyleCnt="51"/>
      <dgm:spPr/>
      <dgm:t>
        <a:bodyPr/>
        <a:lstStyle/>
        <a:p>
          <a:endParaRPr lang="uk-UA"/>
        </a:p>
      </dgm:t>
    </dgm:pt>
    <dgm:pt modelId="{2A7C0F1D-14F0-4C21-80C8-A41710CE306C}" type="pres">
      <dgm:prSet presAssocID="{2CBF85F5-A81C-413E-ACCA-8DACBECA4554}" presName="Child4" presStyleLbl="revTx" presStyleIdx="3" presStyleCnt="5" custLinFactNeighborX="-145" custLinFactNeighborY="-1917">
        <dgm:presLayoutVars>
          <dgm:chMax/>
          <dgm:chPref val="0"/>
          <dgm:bulletEnabled val="1"/>
        </dgm:presLayoutVars>
      </dgm:prSet>
      <dgm:spPr/>
      <dgm:t>
        <a:bodyPr/>
        <a:lstStyle/>
        <a:p>
          <a:endParaRPr lang="uk-UA"/>
        </a:p>
      </dgm:t>
    </dgm:pt>
    <dgm:pt modelId="{13B269A0-DC72-423D-B733-9167041A72F1}" type="pres">
      <dgm:prSet presAssocID="{F2380FCD-DBCD-46EC-AC1C-0A9AFAA8B0C0}" presName="Child5Accent1" presStyleLbl="alignNode1" presStyleIdx="42" presStyleCnt="51"/>
      <dgm:spPr/>
      <dgm:t>
        <a:bodyPr/>
        <a:lstStyle/>
        <a:p>
          <a:endParaRPr lang="uk-UA"/>
        </a:p>
      </dgm:t>
    </dgm:pt>
    <dgm:pt modelId="{F672BFE2-33DD-4614-9FED-88BCB3EE77E9}" type="pres">
      <dgm:prSet presAssocID="{F2380FCD-DBCD-46EC-AC1C-0A9AFAA8B0C0}" presName="Child5Accent2" presStyleLbl="alignNode1" presStyleIdx="43" presStyleCnt="51"/>
      <dgm:spPr/>
      <dgm:t>
        <a:bodyPr/>
        <a:lstStyle/>
        <a:p>
          <a:endParaRPr lang="uk-UA"/>
        </a:p>
      </dgm:t>
    </dgm:pt>
    <dgm:pt modelId="{2F243137-F5E5-4E15-847B-E8B0B92A4AA0}" type="pres">
      <dgm:prSet presAssocID="{F2380FCD-DBCD-46EC-AC1C-0A9AFAA8B0C0}" presName="Child5Accent3" presStyleLbl="alignNode1" presStyleIdx="44" presStyleCnt="51"/>
      <dgm:spPr/>
      <dgm:t>
        <a:bodyPr/>
        <a:lstStyle/>
        <a:p>
          <a:endParaRPr lang="uk-UA"/>
        </a:p>
      </dgm:t>
    </dgm:pt>
    <dgm:pt modelId="{E8AECD86-6B33-4464-93A7-65AF2A64EFFB}" type="pres">
      <dgm:prSet presAssocID="{F2380FCD-DBCD-46EC-AC1C-0A9AFAA8B0C0}" presName="Child5Accent4" presStyleLbl="alignNode1" presStyleIdx="45" presStyleCnt="51"/>
      <dgm:spPr/>
      <dgm:t>
        <a:bodyPr/>
        <a:lstStyle/>
        <a:p>
          <a:endParaRPr lang="uk-UA"/>
        </a:p>
      </dgm:t>
    </dgm:pt>
    <dgm:pt modelId="{AE305E10-87B9-499C-89BC-555F14371E2F}" type="pres">
      <dgm:prSet presAssocID="{F2380FCD-DBCD-46EC-AC1C-0A9AFAA8B0C0}" presName="Child5Accent5" presStyleLbl="alignNode1" presStyleIdx="46" presStyleCnt="51"/>
      <dgm:spPr/>
      <dgm:t>
        <a:bodyPr/>
        <a:lstStyle/>
        <a:p>
          <a:endParaRPr lang="uk-UA"/>
        </a:p>
      </dgm:t>
    </dgm:pt>
    <dgm:pt modelId="{B281CDDF-8D02-4AC7-8939-3E8D638EC424}" type="pres">
      <dgm:prSet presAssocID="{F2380FCD-DBCD-46EC-AC1C-0A9AFAA8B0C0}" presName="Child5Accent6" presStyleLbl="alignNode1" presStyleIdx="47" presStyleCnt="51"/>
      <dgm:spPr/>
      <dgm:t>
        <a:bodyPr/>
        <a:lstStyle/>
        <a:p>
          <a:endParaRPr lang="uk-UA"/>
        </a:p>
      </dgm:t>
    </dgm:pt>
    <dgm:pt modelId="{13A585BB-E3FB-49F2-B973-ED0FB34DF9BB}" type="pres">
      <dgm:prSet presAssocID="{F2380FCD-DBCD-46EC-AC1C-0A9AFAA8B0C0}" presName="Child5Accent7" presStyleLbl="alignNode1" presStyleIdx="48" presStyleCnt="51"/>
      <dgm:spPr/>
      <dgm:t>
        <a:bodyPr/>
        <a:lstStyle/>
        <a:p>
          <a:endParaRPr lang="uk-UA"/>
        </a:p>
      </dgm:t>
    </dgm:pt>
    <dgm:pt modelId="{FB97213F-3D9F-4037-8FC2-C9F31F1A4669}" type="pres">
      <dgm:prSet presAssocID="{F2380FCD-DBCD-46EC-AC1C-0A9AFAA8B0C0}" presName="Child5Accent8" presStyleLbl="alignNode1" presStyleIdx="49" presStyleCnt="51"/>
      <dgm:spPr/>
      <dgm:t>
        <a:bodyPr/>
        <a:lstStyle/>
        <a:p>
          <a:endParaRPr lang="uk-UA"/>
        </a:p>
      </dgm:t>
    </dgm:pt>
    <dgm:pt modelId="{9A5FBC06-19F5-4B91-AEFB-A8A625417A89}" type="pres">
      <dgm:prSet presAssocID="{F2380FCD-DBCD-46EC-AC1C-0A9AFAA8B0C0}" presName="Child5Accent9" presStyleLbl="alignNode1" presStyleIdx="50" presStyleCnt="51"/>
      <dgm:spPr/>
      <dgm:t>
        <a:bodyPr/>
        <a:lstStyle/>
        <a:p>
          <a:endParaRPr lang="uk-UA"/>
        </a:p>
      </dgm:t>
    </dgm:pt>
    <dgm:pt modelId="{8C03999E-FD64-40EF-AB84-B9F33BC8D2B5}" type="pres">
      <dgm:prSet presAssocID="{F2380FCD-DBCD-46EC-AC1C-0A9AFAA8B0C0}" presName="Child5" presStyleLbl="revTx" presStyleIdx="4" presStyleCnt="5" custScaleX="111397" custLinFactNeighborX="4864" custLinFactNeighborY="-2559">
        <dgm:presLayoutVars>
          <dgm:chMax/>
          <dgm:chPref val="0"/>
          <dgm:bulletEnabled val="1"/>
        </dgm:presLayoutVars>
      </dgm:prSet>
      <dgm:spPr/>
      <dgm:t>
        <a:bodyPr/>
        <a:lstStyle/>
        <a:p>
          <a:endParaRPr lang="uk-UA"/>
        </a:p>
      </dgm:t>
    </dgm:pt>
  </dgm:ptLst>
  <dgm:cxnLst>
    <dgm:cxn modelId="{9654B245-BAF8-4B30-9AC2-22894D05548E}" srcId="{2020C149-29FA-46DF-9A09-395570853017}" destId="{717BD16B-EFE7-47B8-9E29-509B16B0D9D2}" srcOrd="1" destOrd="0" parTransId="{58A13572-7BF0-4894-9070-AA24F93BA234}" sibTransId="{C9CC54D5-EB9E-4820-9B65-C2C802B63CFC}"/>
    <dgm:cxn modelId="{61E6172C-1E3C-4ED6-B527-C5EAE3DD43A6}" type="presOf" srcId="{717BD16B-EFE7-47B8-9E29-509B16B0D9D2}" destId="{2A45F17B-C32A-46A5-9774-C0DB0D8C8644}" srcOrd="0" destOrd="0" presId="urn:microsoft.com/office/officeart/2011/layout/ConvergingText#1"/>
    <dgm:cxn modelId="{4FB70A53-6FD1-447F-9E37-0FCBF3CC45B9}" srcId="{2020C149-29FA-46DF-9A09-395570853017}" destId="{2CBF85F5-A81C-413E-ACCA-8DACBECA4554}" srcOrd="3" destOrd="0" parTransId="{BC375FE4-A53E-4A26-AF8E-735333FB4F6C}" sibTransId="{D886CABE-7501-4DDB-BB76-ACD378D4C891}"/>
    <dgm:cxn modelId="{7655821D-5689-42CC-835C-7F6289EA8727}" srcId="{AEF6AFDB-9403-420A-B643-45A9F24602F1}" destId="{2020C149-29FA-46DF-9A09-395570853017}" srcOrd="0" destOrd="0" parTransId="{8F86DE85-01AB-44EA-84CB-1FF6EE6A938A}" sibTransId="{3710104C-AF69-4587-96CC-42DF9ECEE828}"/>
    <dgm:cxn modelId="{D763B832-E44A-4E95-87B4-79B79E920CDF}" type="presOf" srcId="{2020C149-29FA-46DF-9A09-395570853017}" destId="{2889E265-284A-48C9-8361-06D7A7329176}" srcOrd="0" destOrd="0" presId="urn:microsoft.com/office/officeart/2011/layout/ConvergingText#1"/>
    <dgm:cxn modelId="{87468B1D-FAB8-4436-A3B4-A8ADE462203D}" type="presOf" srcId="{AEF6AFDB-9403-420A-B643-45A9F24602F1}" destId="{A991B704-AA37-444F-85AE-DD6AD165AC24}" srcOrd="0" destOrd="0" presId="urn:microsoft.com/office/officeart/2011/layout/ConvergingText#1"/>
    <dgm:cxn modelId="{4CDC4F80-DAD1-4833-AEF7-8137E67A146C}" type="presOf" srcId="{CA7868AD-BD6A-4959-B8A9-70B102EF83C7}" destId="{BEC2A3C8-7772-4B3E-A14F-67D5CC34AC9A}" srcOrd="0" destOrd="0" presId="urn:microsoft.com/office/officeart/2011/layout/ConvergingText#1"/>
    <dgm:cxn modelId="{6A3E7122-0086-4407-A6F9-D1D1C8F99C3D}" type="presOf" srcId="{43D0C60C-7A34-4FE7-92DA-C4765AD7D237}" destId="{046E884E-F8AD-4718-B46E-33A5CCFB928C}" srcOrd="0" destOrd="0" presId="urn:microsoft.com/office/officeart/2011/layout/ConvergingText#1"/>
    <dgm:cxn modelId="{9511D092-7FF5-409D-A55C-B5E671091C11}" type="presOf" srcId="{F2380FCD-DBCD-46EC-AC1C-0A9AFAA8B0C0}" destId="{8C03999E-FD64-40EF-AB84-B9F33BC8D2B5}" srcOrd="0" destOrd="0" presId="urn:microsoft.com/office/officeart/2011/layout/ConvergingText#1"/>
    <dgm:cxn modelId="{F0B0422E-9B9A-4607-BE68-872E69752725}" type="presOf" srcId="{2CBF85F5-A81C-413E-ACCA-8DACBECA4554}" destId="{2A7C0F1D-14F0-4C21-80C8-A41710CE306C}" srcOrd="0" destOrd="0" presId="urn:microsoft.com/office/officeart/2011/layout/ConvergingText#1"/>
    <dgm:cxn modelId="{BEAEB99F-0AB3-4E43-BB94-72046EB2EF53}" srcId="{2020C149-29FA-46DF-9A09-395570853017}" destId="{CA7868AD-BD6A-4959-B8A9-70B102EF83C7}" srcOrd="0" destOrd="0" parTransId="{653B87C0-14FC-4E5A-B09A-B90A3BBB3B30}" sibTransId="{F0ED09F3-0547-48B3-B6B2-83F6C99841FF}"/>
    <dgm:cxn modelId="{54218B49-85EB-451A-A31F-8DE446C9C270}" srcId="{2020C149-29FA-46DF-9A09-395570853017}" destId="{43D0C60C-7A34-4FE7-92DA-C4765AD7D237}" srcOrd="2" destOrd="0" parTransId="{67363842-5C2C-4113-B14A-ED2EA24E0A85}" sibTransId="{77DCFC63-58A2-4A41-BBCB-60162C616FAE}"/>
    <dgm:cxn modelId="{039D7EC8-D8E1-4D67-A002-2563C7ED785F}" srcId="{2020C149-29FA-46DF-9A09-395570853017}" destId="{F2380FCD-DBCD-46EC-AC1C-0A9AFAA8B0C0}" srcOrd="4" destOrd="0" parTransId="{9757829E-54ED-430F-87B8-F0FBF2D6DFDF}" sibTransId="{590C24AA-6698-4C1B-8B46-CB3621ABB8D9}"/>
    <dgm:cxn modelId="{C8242E8D-2795-4C8C-B788-32F642D09775}" type="presParOf" srcId="{A991B704-AA37-444F-85AE-DD6AD165AC24}" destId="{C7186E8E-F9A5-4B23-97F9-B343A51CDCC0}" srcOrd="0" destOrd="0" presId="urn:microsoft.com/office/officeart/2011/layout/ConvergingText#1"/>
    <dgm:cxn modelId="{6377A5B1-DD07-45B1-BCCA-9B4A9B4D0B39}" type="presParOf" srcId="{C7186E8E-F9A5-4B23-97F9-B343A51CDCC0}" destId="{95A605D9-F215-40B8-8B29-E88068100A52}" srcOrd="0" destOrd="0" presId="urn:microsoft.com/office/officeart/2011/layout/ConvergingText#1"/>
    <dgm:cxn modelId="{B9005EEE-F6B7-499E-8126-CF628D8E0DBD}" type="presParOf" srcId="{C7186E8E-F9A5-4B23-97F9-B343A51CDCC0}" destId="{FC16C42C-478D-4A98-83B7-C82D41206ECF}" srcOrd="1" destOrd="0" presId="urn:microsoft.com/office/officeart/2011/layout/ConvergingText#1"/>
    <dgm:cxn modelId="{895E9FC8-44A7-4E9D-8BE2-7C9AD735E0EC}" type="presParOf" srcId="{C7186E8E-F9A5-4B23-97F9-B343A51CDCC0}" destId="{F1055C96-45DE-457A-A38D-20D0987833E3}" srcOrd="2" destOrd="0" presId="urn:microsoft.com/office/officeart/2011/layout/ConvergingText#1"/>
    <dgm:cxn modelId="{5E305FCF-4A5D-434C-8A4B-EC1CEEA0CDD7}" type="presParOf" srcId="{C7186E8E-F9A5-4B23-97F9-B343A51CDCC0}" destId="{F6758DF3-B8EF-4116-B3EE-3A7AA1341DF7}" srcOrd="3" destOrd="0" presId="urn:microsoft.com/office/officeart/2011/layout/ConvergingText#1"/>
    <dgm:cxn modelId="{7780EA24-2D32-4A8F-8336-DFC8850943A8}" type="presParOf" srcId="{C7186E8E-F9A5-4B23-97F9-B343A51CDCC0}" destId="{33EA9BDC-C376-4A83-9FAB-B10BE2B43734}" srcOrd="4" destOrd="0" presId="urn:microsoft.com/office/officeart/2011/layout/ConvergingText#1"/>
    <dgm:cxn modelId="{E6ABE064-C305-4391-A968-72A13D6A3E88}" type="presParOf" srcId="{C7186E8E-F9A5-4B23-97F9-B343A51CDCC0}" destId="{3305AF93-C218-47DB-B279-83A53EED7539}" srcOrd="5" destOrd="0" presId="urn:microsoft.com/office/officeart/2011/layout/ConvergingText#1"/>
    <dgm:cxn modelId="{F94B30AE-F6CA-4986-8352-7883D266DE2B}" type="presParOf" srcId="{C7186E8E-F9A5-4B23-97F9-B343A51CDCC0}" destId="{C2DB6D57-3CE8-4232-ABFA-CA9D9C8052CA}" srcOrd="6" destOrd="0" presId="urn:microsoft.com/office/officeart/2011/layout/ConvergingText#1"/>
    <dgm:cxn modelId="{461E9A1B-D2D8-4784-AC85-F156D7B0185B}" type="presParOf" srcId="{C7186E8E-F9A5-4B23-97F9-B343A51CDCC0}" destId="{BEECD1D8-FE9C-4999-BB6F-D8C227E8A74C}" srcOrd="7" destOrd="0" presId="urn:microsoft.com/office/officeart/2011/layout/ConvergingText#1"/>
    <dgm:cxn modelId="{8F3C1CCE-3095-4F6B-8652-DA988B0369F2}" type="presParOf" srcId="{C7186E8E-F9A5-4B23-97F9-B343A51CDCC0}" destId="{6029EB7C-B36A-4C1B-8839-2DA6B0D4B7FB}" srcOrd="8" destOrd="0" presId="urn:microsoft.com/office/officeart/2011/layout/ConvergingText#1"/>
    <dgm:cxn modelId="{A9EEBA3F-2AFD-4F0B-8B65-B3AED69BEC39}" type="presParOf" srcId="{C7186E8E-F9A5-4B23-97F9-B343A51CDCC0}" destId="{E5B3F3C2-4A26-4946-8741-CA30A4AAD20B}" srcOrd="9" destOrd="0" presId="urn:microsoft.com/office/officeart/2011/layout/ConvergingText#1"/>
    <dgm:cxn modelId="{CF75710E-1574-4ED6-8535-B84833BB42F9}" type="presParOf" srcId="{C7186E8E-F9A5-4B23-97F9-B343A51CDCC0}" destId="{2889E265-284A-48C9-8361-06D7A7329176}" srcOrd="10" destOrd="0" presId="urn:microsoft.com/office/officeart/2011/layout/ConvergingText#1"/>
    <dgm:cxn modelId="{6F838EEA-7F9C-4267-8CDC-362A6EC5D75F}" type="presParOf" srcId="{C7186E8E-F9A5-4B23-97F9-B343A51CDCC0}" destId="{ABC70470-26BA-4718-A51F-50920021D72D}" srcOrd="11" destOrd="0" presId="urn:microsoft.com/office/officeart/2011/layout/ConvergingText#1"/>
    <dgm:cxn modelId="{2F674258-B6CC-442D-8882-90268DE8D546}" type="presParOf" srcId="{C7186E8E-F9A5-4B23-97F9-B343A51CDCC0}" destId="{E3D8C27C-6032-492D-872F-9A75DA1E4311}" srcOrd="12" destOrd="0" presId="urn:microsoft.com/office/officeart/2011/layout/ConvergingText#1"/>
    <dgm:cxn modelId="{07F9856A-42F5-4811-A6B9-85B81B589D85}" type="presParOf" srcId="{C7186E8E-F9A5-4B23-97F9-B343A51CDCC0}" destId="{B83F4318-A721-4FE2-A4D2-9301ABA143E0}" srcOrd="13" destOrd="0" presId="urn:microsoft.com/office/officeart/2011/layout/ConvergingText#1"/>
    <dgm:cxn modelId="{D0F3892C-4507-44B7-AE2D-5C239FCC8514}" type="presParOf" srcId="{C7186E8E-F9A5-4B23-97F9-B343A51CDCC0}" destId="{B80609D4-1585-4048-9EF6-CC46F2ED5E59}" srcOrd="14" destOrd="0" presId="urn:microsoft.com/office/officeart/2011/layout/ConvergingText#1"/>
    <dgm:cxn modelId="{B19DBF4E-5D31-4E33-9602-5A1B87680537}" type="presParOf" srcId="{C7186E8E-F9A5-4B23-97F9-B343A51CDCC0}" destId="{F7CA4BEB-4034-4944-BF88-5109ABA275B4}" srcOrd="15" destOrd="0" presId="urn:microsoft.com/office/officeart/2011/layout/ConvergingText#1"/>
    <dgm:cxn modelId="{70458A6D-7E2A-487C-9380-8A7E4DB854CE}" type="presParOf" srcId="{C7186E8E-F9A5-4B23-97F9-B343A51CDCC0}" destId="{A666CA21-C8E5-4EC2-BFE6-886EFC149DA8}" srcOrd="16" destOrd="0" presId="urn:microsoft.com/office/officeart/2011/layout/ConvergingText#1"/>
    <dgm:cxn modelId="{1B8B8321-D292-40F3-96EC-632F71E90BE2}" type="presParOf" srcId="{C7186E8E-F9A5-4B23-97F9-B343A51CDCC0}" destId="{85573567-EBBE-47FC-9464-186AC129D402}" srcOrd="17" destOrd="0" presId="urn:microsoft.com/office/officeart/2011/layout/ConvergingText#1"/>
    <dgm:cxn modelId="{70255E94-CDC9-418A-A67A-089C0936A88C}" type="presParOf" srcId="{C7186E8E-F9A5-4B23-97F9-B343A51CDCC0}" destId="{3E4004A3-7155-45B7-9D65-352A6B9F5E02}" srcOrd="18" destOrd="0" presId="urn:microsoft.com/office/officeart/2011/layout/ConvergingText#1"/>
    <dgm:cxn modelId="{CC954E0A-6BE4-4BD4-818B-F15BBBEB2FBD}" type="presParOf" srcId="{C7186E8E-F9A5-4B23-97F9-B343A51CDCC0}" destId="{B935599E-F221-4ECB-AAFA-2C9F355DEDC5}" srcOrd="19" destOrd="0" presId="urn:microsoft.com/office/officeart/2011/layout/ConvergingText#1"/>
    <dgm:cxn modelId="{1EBE8FEF-FA7F-4E7F-8086-6AE4810E995C}" type="presParOf" srcId="{C7186E8E-F9A5-4B23-97F9-B343A51CDCC0}" destId="{BEC2A3C8-7772-4B3E-A14F-67D5CC34AC9A}" srcOrd="20" destOrd="0" presId="urn:microsoft.com/office/officeart/2011/layout/ConvergingText#1"/>
    <dgm:cxn modelId="{DB04577C-D8A6-490B-BA0B-BE91C7BE9B45}" type="presParOf" srcId="{C7186E8E-F9A5-4B23-97F9-B343A51CDCC0}" destId="{2F663C1F-E8F3-4699-AB5C-AE5CAE5045EE}" srcOrd="21" destOrd="0" presId="urn:microsoft.com/office/officeart/2011/layout/ConvergingText#1"/>
    <dgm:cxn modelId="{8358547F-F818-4B01-B43E-ADE1D203A4B2}" type="presParOf" srcId="{C7186E8E-F9A5-4B23-97F9-B343A51CDCC0}" destId="{8FE5FE42-CA96-4B8D-A53B-57891843FA40}" srcOrd="22" destOrd="0" presId="urn:microsoft.com/office/officeart/2011/layout/ConvergingText#1"/>
    <dgm:cxn modelId="{89F425F1-6F68-44FC-81D3-24580C92FE00}" type="presParOf" srcId="{C7186E8E-F9A5-4B23-97F9-B343A51CDCC0}" destId="{1FF1209F-47F3-44F5-84EE-555B53000013}" srcOrd="23" destOrd="0" presId="urn:microsoft.com/office/officeart/2011/layout/ConvergingText#1"/>
    <dgm:cxn modelId="{9CF2229B-E5A4-4822-A74B-78A6EA0554BC}" type="presParOf" srcId="{C7186E8E-F9A5-4B23-97F9-B343A51CDCC0}" destId="{68BDDA38-0824-4157-AAB5-50AD1D9238AD}" srcOrd="24" destOrd="0" presId="urn:microsoft.com/office/officeart/2011/layout/ConvergingText#1"/>
    <dgm:cxn modelId="{38289D30-64FD-4A88-A99C-3F3DCEB25D00}" type="presParOf" srcId="{C7186E8E-F9A5-4B23-97F9-B343A51CDCC0}" destId="{DB4C672F-08D0-4216-83A1-4351E9275A00}" srcOrd="25" destOrd="0" presId="urn:microsoft.com/office/officeart/2011/layout/ConvergingText#1"/>
    <dgm:cxn modelId="{6F32DB29-64D6-4831-B26B-DF69A2B83198}" type="presParOf" srcId="{C7186E8E-F9A5-4B23-97F9-B343A51CDCC0}" destId="{00A3CD52-4636-4AE5-9C70-BCF782F8B558}" srcOrd="26" destOrd="0" presId="urn:microsoft.com/office/officeart/2011/layout/ConvergingText#1"/>
    <dgm:cxn modelId="{EF801C4E-E268-4048-A1DB-FA251CB310D4}" type="presParOf" srcId="{C7186E8E-F9A5-4B23-97F9-B343A51CDCC0}" destId="{BB296D48-0AD0-4155-A2B9-DDB880EFA8C5}" srcOrd="27" destOrd="0" presId="urn:microsoft.com/office/officeart/2011/layout/ConvergingText#1"/>
    <dgm:cxn modelId="{854CF4FA-71FA-485B-BC49-06941FB2FD99}" type="presParOf" srcId="{C7186E8E-F9A5-4B23-97F9-B343A51CDCC0}" destId="{2A45F17B-C32A-46A5-9774-C0DB0D8C8644}" srcOrd="28" destOrd="0" presId="urn:microsoft.com/office/officeart/2011/layout/ConvergingText#1"/>
    <dgm:cxn modelId="{6126F0EC-8F33-48AA-8079-0B9B874F9541}" type="presParOf" srcId="{C7186E8E-F9A5-4B23-97F9-B343A51CDCC0}" destId="{39A7BDE2-B387-410A-9C42-D3A0F1363B53}" srcOrd="29" destOrd="0" presId="urn:microsoft.com/office/officeart/2011/layout/ConvergingText#1"/>
    <dgm:cxn modelId="{7075721D-824A-4023-AB9A-61FBCC372B89}" type="presParOf" srcId="{C7186E8E-F9A5-4B23-97F9-B343A51CDCC0}" destId="{43116080-7743-4BE6-B44E-82A8C3D5AA47}" srcOrd="30" destOrd="0" presId="urn:microsoft.com/office/officeart/2011/layout/ConvergingText#1"/>
    <dgm:cxn modelId="{43402A31-8AFC-4DE9-8538-D3F279C01137}" type="presParOf" srcId="{C7186E8E-F9A5-4B23-97F9-B343A51CDCC0}" destId="{13935529-1E02-4188-9145-32304DA0FD46}" srcOrd="31" destOrd="0" presId="urn:microsoft.com/office/officeart/2011/layout/ConvergingText#1"/>
    <dgm:cxn modelId="{A75D21BC-BFE0-4AF6-84A3-8871A9DD7DD3}" type="presParOf" srcId="{C7186E8E-F9A5-4B23-97F9-B343A51CDCC0}" destId="{601BB970-E5FE-4BB4-84FB-DF3C11B36069}" srcOrd="32" destOrd="0" presId="urn:microsoft.com/office/officeart/2011/layout/ConvergingText#1"/>
    <dgm:cxn modelId="{BF59FECC-2CE3-4475-BF86-291530094A41}" type="presParOf" srcId="{C7186E8E-F9A5-4B23-97F9-B343A51CDCC0}" destId="{695DBB0D-8598-42CB-8481-5CE6C5E87838}" srcOrd="33" destOrd="0" presId="urn:microsoft.com/office/officeart/2011/layout/ConvergingText#1"/>
    <dgm:cxn modelId="{C576D0EE-C4C7-416C-91E1-C134A85E331F}" type="presParOf" srcId="{C7186E8E-F9A5-4B23-97F9-B343A51CDCC0}" destId="{D365577D-1B89-4764-97E8-98CDB92253A6}" srcOrd="34" destOrd="0" presId="urn:microsoft.com/office/officeart/2011/layout/ConvergingText#1"/>
    <dgm:cxn modelId="{301BD92D-85FF-4E6F-ACBD-60627092464D}" type="presParOf" srcId="{C7186E8E-F9A5-4B23-97F9-B343A51CDCC0}" destId="{5FA24FCB-29D7-4DFF-8D0C-4729590CDB55}" srcOrd="35" destOrd="0" presId="urn:microsoft.com/office/officeart/2011/layout/ConvergingText#1"/>
    <dgm:cxn modelId="{D313AD8F-FB18-4506-8D1F-4CF1DF3F4AF9}" type="presParOf" srcId="{C7186E8E-F9A5-4B23-97F9-B343A51CDCC0}" destId="{046E884E-F8AD-4718-B46E-33A5CCFB928C}" srcOrd="36" destOrd="0" presId="urn:microsoft.com/office/officeart/2011/layout/ConvergingText#1"/>
    <dgm:cxn modelId="{D5FB931C-3E7B-47E5-93B0-9F707A75322C}" type="presParOf" srcId="{C7186E8E-F9A5-4B23-97F9-B343A51CDCC0}" destId="{ECE84EF3-A9A8-43E3-ADAF-B93C877A3950}" srcOrd="37" destOrd="0" presId="urn:microsoft.com/office/officeart/2011/layout/ConvergingText#1"/>
    <dgm:cxn modelId="{F4B16545-2DAD-4120-AFA4-CBAC6C567E86}" type="presParOf" srcId="{C7186E8E-F9A5-4B23-97F9-B343A51CDCC0}" destId="{60896BA3-64DC-4611-A8E7-49DEB3E41A41}" srcOrd="38" destOrd="0" presId="urn:microsoft.com/office/officeart/2011/layout/ConvergingText#1"/>
    <dgm:cxn modelId="{B65892E8-AC38-4FA4-8401-990F50D44A58}" type="presParOf" srcId="{C7186E8E-F9A5-4B23-97F9-B343A51CDCC0}" destId="{4033985D-E5AA-4C28-8DE8-9774FF804972}" srcOrd="39" destOrd="0" presId="urn:microsoft.com/office/officeart/2011/layout/ConvergingText#1"/>
    <dgm:cxn modelId="{9A0DAE8E-A2EA-4773-9921-30DCFC8BF77B}" type="presParOf" srcId="{C7186E8E-F9A5-4B23-97F9-B343A51CDCC0}" destId="{CDBC71D4-28EC-4F20-8177-4731C0821030}" srcOrd="40" destOrd="0" presId="urn:microsoft.com/office/officeart/2011/layout/ConvergingText#1"/>
    <dgm:cxn modelId="{39BE171C-CE05-46FF-9537-EF8D898A856A}" type="presParOf" srcId="{C7186E8E-F9A5-4B23-97F9-B343A51CDCC0}" destId="{EF6C008B-33B2-496A-AC7A-D9DBD5F91ADD}" srcOrd="41" destOrd="0" presId="urn:microsoft.com/office/officeart/2011/layout/ConvergingText#1"/>
    <dgm:cxn modelId="{80F79FB1-6EDC-4964-A9AF-0C3332440232}" type="presParOf" srcId="{C7186E8E-F9A5-4B23-97F9-B343A51CDCC0}" destId="{5B4B491E-DF13-49BD-90F7-9ECC503E124D}" srcOrd="42" destOrd="0" presId="urn:microsoft.com/office/officeart/2011/layout/ConvergingText#1"/>
    <dgm:cxn modelId="{23C7102D-248C-483A-9111-7581BE795E71}" type="presParOf" srcId="{C7186E8E-F9A5-4B23-97F9-B343A51CDCC0}" destId="{7F0498A8-AE1E-4343-B7E5-ED96E9D3F2CA}" srcOrd="43" destOrd="0" presId="urn:microsoft.com/office/officeart/2011/layout/ConvergingText#1"/>
    <dgm:cxn modelId="{2C07C71D-3F3A-4229-8C50-B457C601D195}" type="presParOf" srcId="{C7186E8E-F9A5-4B23-97F9-B343A51CDCC0}" destId="{1E55311E-5041-451E-847F-AE07C02C9941}" srcOrd="44" destOrd="0" presId="urn:microsoft.com/office/officeart/2011/layout/ConvergingText#1"/>
    <dgm:cxn modelId="{CF23B6E0-FB2F-4EFC-BCB9-25DF94DDF3CB}" type="presParOf" srcId="{C7186E8E-F9A5-4B23-97F9-B343A51CDCC0}" destId="{2A7C0F1D-14F0-4C21-80C8-A41710CE306C}" srcOrd="45" destOrd="0" presId="urn:microsoft.com/office/officeart/2011/layout/ConvergingText#1"/>
    <dgm:cxn modelId="{9BF1FC57-1A60-4142-9E76-4F6279D0CFE3}" type="presParOf" srcId="{C7186E8E-F9A5-4B23-97F9-B343A51CDCC0}" destId="{13B269A0-DC72-423D-B733-9167041A72F1}" srcOrd="46" destOrd="0" presId="urn:microsoft.com/office/officeart/2011/layout/ConvergingText#1"/>
    <dgm:cxn modelId="{76939908-F44C-4DDB-B30E-C133E71AA41C}" type="presParOf" srcId="{C7186E8E-F9A5-4B23-97F9-B343A51CDCC0}" destId="{F672BFE2-33DD-4614-9FED-88BCB3EE77E9}" srcOrd="47" destOrd="0" presId="urn:microsoft.com/office/officeart/2011/layout/ConvergingText#1"/>
    <dgm:cxn modelId="{3E954106-6029-45F5-953C-F932C8481F7F}" type="presParOf" srcId="{C7186E8E-F9A5-4B23-97F9-B343A51CDCC0}" destId="{2F243137-F5E5-4E15-847B-E8B0B92A4AA0}" srcOrd="48" destOrd="0" presId="urn:microsoft.com/office/officeart/2011/layout/ConvergingText#1"/>
    <dgm:cxn modelId="{5EC5AD84-CBE1-4A81-ADA3-D5206E75A457}" type="presParOf" srcId="{C7186E8E-F9A5-4B23-97F9-B343A51CDCC0}" destId="{E8AECD86-6B33-4464-93A7-65AF2A64EFFB}" srcOrd="49" destOrd="0" presId="urn:microsoft.com/office/officeart/2011/layout/ConvergingText#1"/>
    <dgm:cxn modelId="{FED3E3F2-EB6F-4E2B-859C-F8436C0A259A}" type="presParOf" srcId="{C7186E8E-F9A5-4B23-97F9-B343A51CDCC0}" destId="{AE305E10-87B9-499C-89BC-555F14371E2F}" srcOrd="50" destOrd="0" presId="urn:microsoft.com/office/officeart/2011/layout/ConvergingText#1"/>
    <dgm:cxn modelId="{0F39DAA1-B910-4846-B00B-F5AB865F9ABC}" type="presParOf" srcId="{C7186E8E-F9A5-4B23-97F9-B343A51CDCC0}" destId="{B281CDDF-8D02-4AC7-8939-3E8D638EC424}" srcOrd="51" destOrd="0" presId="urn:microsoft.com/office/officeart/2011/layout/ConvergingText#1"/>
    <dgm:cxn modelId="{4B9B431E-80F7-4D3C-A4D5-12E54C80FC12}" type="presParOf" srcId="{C7186E8E-F9A5-4B23-97F9-B343A51CDCC0}" destId="{13A585BB-E3FB-49F2-B973-ED0FB34DF9BB}" srcOrd="52" destOrd="0" presId="urn:microsoft.com/office/officeart/2011/layout/ConvergingText#1"/>
    <dgm:cxn modelId="{8136F2AB-E9FF-4F20-A166-20A7154F144A}" type="presParOf" srcId="{C7186E8E-F9A5-4B23-97F9-B343A51CDCC0}" destId="{FB97213F-3D9F-4037-8FC2-C9F31F1A4669}" srcOrd="53" destOrd="0" presId="urn:microsoft.com/office/officeart/2011/layout/ConvergingText#1"/>
    <dgm:cxn modelId="{54E8B3E4-86A2-4177-ADC7-C27737EDA3D0}" type="presParOf" srcId="{C7186E8E-F9A5-4B23-97F9-B343A51CDCC0}" destId="{9A5FBC06-19F5-4B91-AEFB-A8A625417A89}" srcOrd="54" destOrd="0" presId="urn:microsoft.com/office/officeart/2011/layout/ConvergingText#1"/>
    <dgm:cxn modelId="{B4822491-FE64-44F6-B40A-5D2BC6CDB45A}" type="presParOf" srcId="{C7186E8E-F9A5-4B23-97F9-B343A51CDCC0}" destId="{8C03999E-FD64-40EF-AB84-B9F33BC8D2B5}" srcOrd="55" destOrd="0" presId="urn:microsoft.com/office/officeart/2011/layout/ConvergingTex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CD48E0-A864-482A-B3CF-916B6DA07C5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uk-UA"/>
        </a:p>
      </dgm:t>
    </dgm:pt>
    <dgm:pt modelId="{60EF3DE4-C6C1-4450-9F9F-0E74489478CD}">
      <dgm:prSet phldrT="[Text]" custT="1"/>
      <dgm:spPr/>
      <dgm:t>
        <a:bodyPr/>
        <a:lstStyle/>
        <a:p>
          <a:r>
            <a:rPr lang="en-US" sz="1300" dirty="0" smtClean="0"/>
            <a:t>VEM (Energy, feed unit milk)</a:t>
          </a:r>
        </a:p>
      </dgm:t>
    </dgm:pt>
    <dgm:pt modelId="{C1F40278-6453-4029-B325-3AD5664ED10E}" type="parTrans" cxnId="{975E5CD4-F2AD-474A-9BBB-84C176F6315E}">
      <dgm:prSet/>
      <dgm:spPr/>
      <dgm:t>
        <a:bodyPr/>
        <a:lstStyle/>
        <a:p>
          <a:endParaRPr lang="uk-UA"/>
        </a:p>
      </dgm:t>
    </dgm:pt>
    <dgm:pt modelId="{E3B42A6A-3BE3-4E79-A530-E1D424FC6A35}" type="sibTrans" cxnId="{975E5CD4-F2AD-474A-9BBB-84C176F6315E}">
      <dgm:prSet/>
      <dgm:spPr/>
      <dgm:t>
        <a:bodyPr/>
        <a:lstStyle/>
        <a:p>
          <a:endParaRPr lang="uk-UA"/>
        </a:p>
      </dgm:t>
    </dgm:pt>
    <dgm:pt modelId="{9D076841-3B7D-4232-86BD-24A8850629D2}">
      <dgm:prSet phldrT="[Text]" custT="1"/>
      <dgm:spPr/>
      <dgm:t>
        <a:bodyPr/>
        <a:lstStyle/>
        <a:p>
          <a:r>
            <a:rPr lang="en-US" sz="1300" dirty="0" smtClean="0"/>
            <a:t>DVE</a:t>
          </a:r>
          <a:r>
            <a:rPr lang="ru-RU" sz="1300" dirty="0" smtClean="0"/>
            <a:t> (</a:t>
          </a:r>
          <a:r>
            <a:rPr lang="en-US" sz="1300" dirty="0" smtClean="0"/>
            <a:t>Intestine Digestible Protein</a:t>
          </a:r>
          <a:r>
            <a:rPr lang="ru-RU" sz="1300" dirty="0" smtClean="0"/>
            <a:t>)</a:t>
          </a:r>
          <a:endParaRPr lang="uk-UA" sz="1300" dirty="0"/>
        </a:p>
      </dgm:t>
    </dgm:pt>
    <dgm:pt modelId="{EF724A09-8DB6-480B-AE56-95DADEBD37C3}" type="parTrans" cxnId="{251F03ED-CB66-4895-BC0F-1747CC457EEB}">
      <dgm:prSet/>
      <dgm:spPr/>
      <dgm:t>
        <a:bodyPr/>
        <a:lstStyle/>
        <a:p>
          <a:endParaRPr lang="uk-UA"/>
        </a:p>
      </dgm:t>
    </dgm:pt>
    <dgm:pt modelId="{AB95B9B4-8177-4CAC-951B-6A31113BD95A}" type="sibTrans" cxnId="{251F03ED-CB66-4895-BC0F-1747CC457EEB}">
      <dgm:prSet/>
      <dgm:spPr/>
      <dgm:t>
        <a:bodyPr/>
        <a:lstStyle/>
        <a:p>
          <a:endParaRPr lang="uk-UA"/>
        </a:p>
      </dgm:t>
    </dgm:pt>
    <dgm:pt modelId="{92D785F3-9706-4312-9D6F-A19904C76375}">
      <dgm:prSet phldrT="[Text]" custT="1"/>
      <dgm:spPr/>
      <dgm:t>
        <a:bodyPr/>
        <a:lstStyle/>
        <a:p>
          <a:r>
            <a:rPr lang="en-US" sz="1300" dirty="0" smtClean="0"/>
            <a:t>Structure value </a:t>
          </a:r>
          <a:endParaRPr lang="uk-UA" sz="1300" dirty="0"/>
        </a:p>
      </dgm:t>
    </dgm:pt>
    <dgm:pt modelId="{AC1A4E6F-3A9A-417A-B97B-5F8866E6B5CA}" type="parTrans" cxnId="{C9475241-B093-45BC-BAC9-F5192E8582EA}">
      <dgm:prSet/>
      <dgm:spPr/>
      <dgm:t>
        <a:bodyPr/>
        <a:lstStyle/>
        <a:p>
          <a:endParaRPr lang="uk-UA"/>
        </a:p>
      </dgm:t>
    </dgm:pt>
    <dgm:pt modelId="{8EB7DB22-92BB-4BC0-A076-BB12CBFE7184}" type="sibTrans" cxnId="{C9475241-B093-45BC-BAC9-F5192E8582EA}">
      <dgm:prSet/>
      <dgm:spPr/>
      <dgm:t>
        <a:bodyPr/>
        <a:lstStyle/>
        <a:p>
          <a:endParaRPr lang="uk-UA"/>
        </a:p>
      </dgm:t>
    </dgm:pt>
    <dgm:pt modelId="{BB7E985E-B437-48BB-8A1A-178708492EBD}">
      <dgm:prSet phldrT="[Text]" custT="1"/>
      <dgm:spPr/>
      <dgm:t>
        <a:bodyPr/>
        <a:lstStyle/>
        <a:p>
          <a:r>
            <a:rPr lang="en-US" sz="1300" dirty="0" smtClean="0"/>
            <a:t>Satiety value</a:t>
          </a:r>
          <a:endParaRPr lang="uk-UA" sz="1300" dirty="0"/>
        </a:p>
      </dgm:t>
    </dgm:pt>
    <dgm:pt modelId="{D108B39D-4690-40B5-9B1A-E860E0D30879}" type="parTrans" cxnId="{50F3479F-56E5-4EFB-A644-3B3D1BABA10A}">
      <dgm:prSet/>
      <dgm:spPr/>
      <dgm:t>
        <a:bodyPr/>
        <a:lstStyle/>
        <a:p>
          <a:endParaRPr lang="uk-UA"/>
        </a:p>
      </dgm:t>
    </dgm:pt>
    <dgm:pt modelId="{CE025E07-72A8-4B26-B614-DB0CBF589E71}" type="sibTrans" cxnId="{50F3479F-56E5-4EFB-A644-3B3D1BABA10A}">
      <dgm:prSet/>
      <dgm:spPr/>
      <dgm:t>
        <a:bodyPr/>
        <a:lstStyle/>
        <a:p>
          <a:endParaRPr lang="uk-UA"/>
        </a:p>
      </dgm:t>
    </dgm:pt>
    <dgm:pt modelId="{3547ACB4-2828-473B-9847-189E4A0418BE}">
      <dgm:prSet phldrT="[Text]" custT="1"/>
      <dgm:spPr/>
      <dgm:t>
        <a:bodyPr/>
        <a:lstStyle/>
        <a:p>
          <a:r>
            <a:rPr lang="en-US" sz="1300" dirty="0" smtClean="0"/>
            <a:t>Calcium</a:t>
          </a:r>
          <a:endParaRPr lang="uk-UA" sz="1300" dirty="0"/>
        </a:p>
      </dgm:t>
    </dgm:pt>
    <dgm:pt modelId="{51E51DC1-6835-45C2-BF49-B4593C4129A5}" type="parTrans" cxnId="{14BB607D-C94F-4DD7-AC43-6A379C150F5A}">
      <dgm:prSet/>
      <dgm:spPr/>
      <dgm:t>
        <a:bodyPr/>
        <a:lstStyle/>
        <a:p>
          <a:endParaRPr lang="uk-UA"/>
        </a:p>
      </dgm:t>
    </dgm:pt>
    <dgm:pt modelId="{478F1AF6-8F80-425E-AA47-5C296C421A2A}" type="sibTrans" cxnId="{14BB607D-C94F-4DD7-AC43-6A379C150F5A}">
      <dgm:prSet/>
      <dgm:spPr/>
      <dgm:t>
        <a:bodyPr/>
        <a:lstStyle/>
        <a:p>
          <a:endParaRPr lang="uk-UA"/>
        </a:p>
      </dgm:t>
    </dgm:pt>
    <dgm:pt modelId="{4479A316-33DE-4A09-A293-9C294AD46917}">
      <dgm:prSet phldrT="[Text]" custT="1"/>
      <dgm:spPr/>
      <dgm:t>
        <a:bodyPr/>
        <a:lstStyle/>
        <a:p>
          <a:r>
            <a:rPr lang="en-US" sz="1300" dirty="0" smtClean="0"/>
            <a:t>OEB</a:t>
          </a:r>
          <a:r>
            <a:rPr lang="ru-RU" sz="1300" dirty="0" smtClean="0"/>
            <a:t> (</a:t>
          </a:r>
          <a:r>
            <a:rPr lang="en-US" sz="1300" dirty="0" smtClean="0"/>
            <a:t>Degradable Protein Balance</a:t>
          </a:r>
          <a:r>
            <a:rPr lang="ru-RU" sz="1300" dirty="0" smtClean="0"/>
            <a:t>)</a:t>
          </a:r>
          <a:endParaRPr lang="uk-UA" sz="1300" dirty="0"/>
        </a:p>
      </dgm:t>
    </dgm:pt>
    <dgm:pt modelId="{0CFEF90C-EF5C-4682-B1FB-4297CED98B75}" type="parTrans" cxnId="{C8B52610-5793-4F91-8236-84FD8E67B4BD}">
      <dgm:prSet/>
      <dgm:spPr/>
      <dgm:t>
        <a:bodyPr/>
        <a:lstStyle/>
        <a:p>
          <a:endParaRPr lang="uk-UA"/>
        </a:p>
      </dgm:t>
    </dgm:pt>
    <dgm:pt modelId="{871B1775-6417-4D70-9E71-E2DD5D6C0EA1}" type="sibTrans" cxnId="{C8B52610-5793-4F91-8236-84FD8E67B4BD}">
      <dgm:prSet/>
      <dgm:spPr/>
      <dgm:t>
        <a:bodyPr/>
        <a:lstStyle/>
        <a:p>
          <a:endParaRPr lang="uk-UA"/>
        </a:p>
      </dgm:t>
    </dgm:pt>
    <dgm:pt modelId="{9B34FF30-358C-4D31-90C3-2214C478E4C0}">
      <dgm:prSet phldrT="[Text]" custT="1"/>
      <dgm:spPr/>
      <dgm:t>
        <a:bodyPr/>
        <a:lstStyle/>
        <a:p>
          <a:r>
            <a:rPr lang="en-US" sz="1300" dirty="0" smtClean="0"/>
            <a:t>FOS</a:t>
          </a:r>
          <a:r>
            <a:rPr lang="ru-RU" sz="1300" dirty="0" smtClean="0"/>
            <a:t> (</a:t>
          </a:r>
          <a:r>
            <a:rPr lang="en-US" sz="1300" dirty="0" smtClean="0"/>
            <a:t>Fermentable Organic Matter</a:t>
          </a:r>
          <a:r>
            <a:rPr lang="ru-RU" sz="1300" dirty="0" smtClean="0"/>
            <a:t>)</a:t>
          </a:r>
          <a:endParaRPr lang="uk-UA" sz="1300" dirty="0"/>
        </a:p>
      </dgm:t>
    </dgm:pt>
    <dgm:pt modelId="{B2F2BC5E-EE5D-4D7F-82B1-7FEC8F60E56D}" type="parTrans" cxnId="{3F41D726-BDB4-45F5-8961-EB16E9045210}">
      <dgm:prSet/>
      <dgm:spPr/>
      <dgm:t>
        <a:bodyPr/>
        <a:lstStyle/>
        <a:p>
          <a:endParaRPr lang="uk-UA"/>
        </a:p>
      </dgm:t>
    </dgm:pt>
    <dgm:pt modelId="{B71FC995-DD42-4074-A391-15552F3C9A03}" type="sibTrans" cxnId="{3F41D726-BDB4-45F5-8961-EB16E9045210}">
      <dgm:prSet/>
      <dgm:spPr/>
      <dgm:t>
        <a:bodyPr/>
        <a:lstStyle/>
        <a:p>
          <a:endParaRPr lang="uk-UA"/>
        </a:p>
      </dgm:t>
    </dgm:pt>
    <dgm:pt modelId="{885EB336-9574-4731-A4DA-F33EE2BAEA21}">
      <dgm:prSet phldrT="[Text]" custT="1"/>
      <dgm:spPr/>
      <dgm:t>
        <a:bodyPr/>
        <a:lstStyle/>
        <a:p>
          <a:r>
            <a:rPr lang="en-US" sz="1300" dirty="0" smtClean="0"/>
            <a:t>Digestible Amino Acids</a:t>
          </a:r>
          <a:endParaRPr lang="uk-UA" sz="1300" dirty="0"/>
        </a:p>
      </dgm:t>
    </dgm:pt>
    <dgm:pt modelId="{9DB7AF85-D204-4F0B-B749-0340ED4EB8EB}" type="parTrans" cxnId="{28F3E71F-4AB1-4368-929F-93F3D45444EB}">
      <dgm:prSet/>
      <dgm:spPr/>
      <dgm:t>
        <a:bodyPr/>
        <a:lstStyle/>
        <a:p>
          <a:endParaRPr lang="uk-UA"/>
        </a:p>
      </dgm:t>
    </dgm:pt>
    <dgm:pt modelId="{B2C24EEA-8F5A-4726-A747-918C4BAB3119}" type="sibTrans" cxnId="{28F3E71F-4AB1-4368-929F-93F3D45444EB}">
      <dgm:prSet/>
      <dgm:spPr/>
      <dgm:t>
        <a:bodyPr/>
        <a:lstStyle/>
        <a:p>
          <a:endParaRPr lang="uk-UA"/>
        </a:p>
      </dgm:t>
    </dgm:pt>
    <dgm:pt modelId="{07AFA373-688B-4283-8782-C7EE9537E91F}">
      <dgm:prSet phldrT="[Text]" custT="1"/>
      <dgm:spPr/>
      <dgm:t>
        <a:bodyPr/>
        <a:lstStyle/>
        <a:p>
          <a:r>
            <a:rPr lang="en-US" sz="1300" dirty="0" smtClean="0"/>
            <a:t>Phosphor</a:t>
          </a:r>
          <a:endParaRPr lang="uk-UA" sz="1300" dirty="0"/>
        </a:p>
      </dgm:t>
    </dgm:pt>
    <dgm:pt modelId="{B8D03335-8805-4304-9C51-F3E4F8ADE1D6}" type="parTrans" cxnId="{4E9E244D-7246-40DC-AE2F-A4FADDE6B17B}">
      <dgm:prSet/>
      <dgm:spPr/>
      <dgm:t>
        <a:bodyPr/>
        <a:lstStyle/>
        <a:p>
          <a:endParaRPr lang="uk-UA"/>
        </a:p>
      </dgm:t>
    </dgm:pt>
    <dgm:pt modelId="{49A8F25B-9A73-4B3A-AF4F-1472EB1FABA7}" type="sibTrans" cxnId="{4E9E244D-7246-40DC-AE2F-A4FADDE6B17B}">
      <dgm:prSet/>
      <dgm:spPr/>
      <dgm:t>
        <a:bodyPr/>
        <a:lstStyle/>
        <a:p>
          <a:endParaRPr lang="uk-UA"/>
        </a:p>
      </dgm:t>
    </dgm:pt>
    <dgm:pt modelId="{0947A004-83FF-42DB-92B9-433A2E3A4E07}">
      <dgm:prSet phldrT="[Text]" custT="1"/>
      <dgm:spPr/>
      <dgm:t>
        <a:bodyPr/>
        <a:lstStyle/>
        <a:p>
          <a:r>
            <a:rPr lang="en-US" sz="1300" dirty="0" smtClean="0"/>
            <a:t>Mg, Na</a:t>
          </a:r>
          <a:endParaRPr lang="uk-UA" sz="1300" dirty="0"/>
        </a:p>
      </dgm:t>
    </dgm:pt>
    <dgm:pt modelId="{612234E0-0455-44E2-AE62-E6D753256644}" type="parTrans" cxnId="{0B0C6FE2-6B57-49F7-AB96-EBF363C18EA5}">
      <dgm:prSet/>
      <dgm:spPr/>
      <dgm:t>
        <a:bodyPr/>
        <a:lstStyle/>
        <a:p>
          <a:endParaRPr lang="uk-UA"/>
        </a:p>
      </dgm:t>
    </dgm:pt>
    <dgm:pt modelId="{ACFC79C2-BB3D-4404-AFE7-55638FEB3709}" type="sibTrans" cxnId="{0B0C6FE2-6B57-49F7-AB96-EBF363C18EA5}">
      <dgm:prSet/>
      <dgm:spPr/>
      <dgm:t>
        <a:bodyPr/>
        <a:lstStyle/>
        <a:p>
          <a:endParaRPr lang="uk-UA"/>
        </a:p>
      </dgm:t>
    </dgm:pt>
    <dgm:pt modelId="{DCA66350-826B-4142-B0C0-050DEAA5F2E1}">
      <dgm:prSet phldrT="[Text]" custT="1"/>
      <dgm:spPr/>
      <dgm:t>
        <a:bodyPr/>
        <a:lstStyle/>
        <a:p>
          <a:r>
            <a:rPr lang="en-US" sz="1300" dirty="0" smtClean="0"/>
            <a:t>Dry Matter</a:t>
          </a:r>
          <a:endParaRPr lang="uk-UA" sz="1300" dirty="0"/>
        </a:p>
      </dgm:t>
    </dgm:pt>
    <dgm:pt modelId="{49A45192-0CE0-4DC1-B4C9-62BC2C8C1854}" type="parTrans" cxnId="{38579F0B-0079-4168-8638-0D8039EEEB29}">
      <dgm:prSet/>
      <dgm:spPr/>
      <dgm:t>
        <a:bodyPr/>
        <a:lstStyle/>
        <a:p>
          <a:endParaRPr lang="uk-UA"/>
        </a:p>
      </dgm:t>
    </dgm:pt>
    <dgm:pt modelId="{423A0E72-FFC2-4558-9C5D-C4B4D0A4290C}" type="sibTrans" cxnId="{38579F0B-0079-4168-8638-0D8039EEEB29}">
      <dgm:prSet/>
      <dgm:spPr/>
      <dgm:t>
        <a:bodyPr/>
        <a:lstStyle/>
        <a:p>
          <a:endParaRPr lang="uk-UA"/>
        </a:p>
      </dgm:t>
    </dgm:pt>
    <dgm:pt modelId="{839EE7EE-C3AB-49F0-A810-9BCE0D5B85CF}">
      <dgm:prSet phldrT="[Text]" custT="1"/>
      <dgm:spPr/>
      <dgm:t>
        <a:bodyPr/>
        <a:lstStyle/>
        <a:p>
          <a:r>
            <a:rPr lang="en-US" sz="1300" dirty="0" smtClean="0"/>
            <a:t>K, Cl</a:t>
          </a:r>
          <a:endParaRPr lang="uk-UA" sz="1300" dirty="0"/>
        </a:p>
      </dgm:t>
    </dgm:pt>
    <dgm:pt modelId="{AEFEF082-5881-48E3-871A-0FBC12D32C6F}" type="sibTrans" cxnId="{94C2B9F0-FBCE-4A3C-B54D-A82B9081D316}">
      <dgm:prSet/>
      <dgm:spPr/>
      <dgm:t>
        <a:bodyPr/>
        <a:lstStyle/>
        <a:p>
          <a:endParaRPr lang="uk-UA"/>
        </a:p>
      </dgm:t>
    </dgm:pt>
    <dgm:pt modelId="{FE60CB7A-140F-4DA7-8DB7-280D8610D548}" type="parTrans" cxnId="{94C2B9F0-FBCE-4A3C-B54D-A82B9081D316}">
      <dgm:prSet/>
      <dgm:spPr/>
      <dgm:t>
        <a:bodyPr/>
        <a:lstStyle/>
        <a:p>
          <a:endParaRPr lang="uk-UA"/>
        </a:p>
      </dgm:t>
    </dgm:pt>
    <dgm:pt modelId="{CAF74280-B581-4EE1-94D4-C6A1E9745D3C}">
      <dgm:prSet phldrT="[Text]" custT="1"/>
      <dgm:spPr/>
      <dgm:t>
        <a:bodyPr/>
        <a:lstStyle/>
        <a:p>
          <a:r>
            <a:rPr lang="en-US" sz="1300" dirty="0" smtClean="0"/>
            <a:t>Fe, Cu</a:t>
          </a:r>
          <a:endParaRPr lang="uk-UA" sz="1300" dirty="0"/>
        </a:p>
      </dgm:t>
    </dgm:pt>
    <dgm:pt modelId="{8E90B611-F921-4433-AA8E-E87E72373B96}" type="sibTrans" cxnId="{102FD108-9DEA-4D45-988F-27BA78E23800}">
      <dgm:prSet/>
      <dgm:spPr/>
      <dgm:t>
        <a:bodyPr/>
        <a:lstStyle/>
        <a:p>
          <a:endParaRPr lang="uk-UA"/>
        </a:p>
      </dgm:t>
    </dgm:pt>
    <dgm:pt modelId="{B1555FF8-C525-464E-9AE3-D24C6EEE5F0B}" type="parTrans" cxnId="{102FD108-9DEA-4D45-988F-27BA78E23800}">
      <dgm:prSet/>
      <dgm:spPr/>
      <dgm:t>
        <a:bodyPr/>
        <a:lstStyle/>
        <a:p>
          <a:endParaRPr lang="uk-UA"/>
        </a:p>
      </dgm:t>
    </dgm:pt>
    <dgm:pt modelId="{5D8FE95A-6273-4959-A3F4-DF19EBA663E6}">
      <dgm:prSet phldrT="[Text]" custT="1"/>
      <dgm:spPr/>
      <dgm:t>
        <a:bodyPr/>
        <a:lstStyle/>
        <a:p>
          <a:r>
            <a:rPr lang="en-US" sz="1300" dirty="0" smtClean="0"/>
            <a:t>Other microelements</a:t>
          </a:r>
          <a:endParaRPr lang="uk-UA" sz="1300" dirty="0"/>
        </a:p>
      </dgm:t>
    </dgm:pt>
    <dgm:pt modelId="{07401CC5-895D-4597-8EDF-CE265E0406F6}" type="sibTrans" cxnId="{E9C82F58-C853-44EA-8539-6B64FA7EB49A}">
      <dgm:prSet/>
      <dgm:spPr/>
      <dgm:t>
        <a:bodyPr/>
        <a:lstStyle/>
        <a:p>
          <a:endParaRPr lang="uk-UA"/>
        </a:p>
      </dgm:t>
    </dgm:pt>
    <dgm:pt modelId="{12083E97-1DE6-415D-9464-3D0608C454EE}" type="parTrans" cxnId="{E9C82F58-C853-44EA-8539-6B64FA7EB49A}">
      <dgm:prSet/>
      <dgm:spPr/>
      <dgm:t>
        <a:bodyPr/>
        <a:lstStyle/>
        <a:p>
          <a:endParaRPr lang="uk-UA"/>
        </a:p>
      </dgm:t>
    </dgm:pt>
    <dgm:pt modelId="{97774459-F685-45F0-A100-43D7A4FD2FE7}" type="pres">
      <dgm:prSet presAssocID="{25CD48E0-A864-482A-B3CF-916B6DA07C52}" presName="linear" presStyleCnt="0">
        <dgm:presLayoutVars>
          <dgm:animLvl val="lvl"/>
          <dgm:resizeHandles val="exact"/>
        </dgm:presLayoutVars>
      </dgm:prSet>
      <dgm:spPr/>
      <dgm:t>
        <a:bodyPr/>
        <a:lstStyle/>
        <a:p>
          <a:endParaRPr lang="uk-UA"/>
        </a:p>
      </dgm:t>
    </dgm:pt>
    <dgm:pt modelId="{C7CFE3BB-1DBB-4C33-8EBB-6EF7C1C683B6}" type="pres">
      <dgm:prSet presAssocID="{60EF3DE4-C6C1-4450-9F9F-0E74489478CD}" presName="parentText" presStyleLbl="node1" presStyleIdx="0" presStyleCnt="14">
        <dgm:presLayoutVars>
          <dgm:chMax val="0"/>
          <dgm:bulletEnabled val="1"/>
        </dgm:presLayoutVars>
      </dgm:prSet>
      <dgm:spPr/>
      <dgm:t>
        <a:bodyPr/>
        <a:lstStyle/>
        <a:p>
          <a:endParaRPr lang="uk-UA"/>
        </a:p>
      </dgm:t>
    </dgm:pt>
    <dgm:pt modelId="{F742AF1D-1274-4C66-AFA8-83E789B8391E}" type="pres">
      <dgm:prSet presAssocID="{E3B42A6A-3BE3-4E79-A530-E1D424FC6A35}" presName="spacer" presStyleCnt="0"/>
      <dgm:spPr/>
    </dgm:pt>
    <dgm:pt modelId="{670C6F8A-074F-4D06-9D46-24384A462BC8}" type="pres">
      <dgm:prSet presAssocID="{9D076841-3B7D-4232-86BD-24A8850629D2}" presName="parentText" presStyleLbl="node1" presStyleIdx="1" presStyleCnt="14">
        <dgm:presLayoutVars>
          <dgm:chMax val="0"/>
          <dgm:bulletEnabled val="1"/>
        </dgm:presLayoutVars>
      </dgm:prSet>
      <dgm:spPr/>
      <dgm:t>
        <a:bodyPr/>
        <a:lstStyle/>
        <a:p>
          <a:endParaRPr lang="uk-UA"/>
        </a:p>
      </dgm:t>
    </dgm:pt>
    <dgm:pt modelId="{FD46D6BD-37E1-490C-A485-4187EA157143}" type="pres">
      <dgm:prSet presAssocID="{AB95B9B4-8177-4CAC-951B-6A31113BD95A}" presName="spacer" presStyleCnt="0"/>
      <dgm:spPr/>
    </dgm:pt>
    <dgm:pt modelId="{2E74AE9C-1A10-44E8-91B6-6D47AD7454F8}" type="pres">
      <dgm:prSet presAssocID="{4479A316-33DE-4A09-A293-9C294AD46917}" presName="parentText" presStyleLbl="node1" presStyleIdx="2" presStyleCnt="14">
        <dgm:presLayoutVars>
          <dgm:chMax val="0"/>
          <dgm:bulletEnabled val="1"/>
        </dgm:presLayoutVars>
      </dgm:prSet>
      <dgm:spPr/>
      <dgm:t>
        <a:bodyPr/>
        <a:lstStyle/>
        <a:p>
          <a:endParaRPr lang="uk-UA"/>
        </a:p>
      </dgm:t>
    </dgm:pt>
    <dgm:pt modelId="{E1B9428F-D5A2-4C5E-8CAA-3A83AB4F08F6}" type="pres">
      <dgm:prSet presAssocID="{871B1775-6417-4D70-9E71-E2DD5D6C0EA1}" presName="spacer" presStyleCnt="0"/>
      <dgm:spPr/>
    </dgm:pt>
    <dgm:pt modelId="{6773DC84-42BC-4A34-9857-11BB04D3F77C}" type="pres">
      <dgm:prSet presAssocID="{9B34FF30-358C-4D31-90C3-2214C478E4C0}" presName="parentText" presStyleLbl="node1" presStyleIdx="3" presStyleCnt="14">
        <dgm:presLayoutVars>
          <dgm:chMax val="0"/>
          <dgm:bulletEnabled val="1"/>
        </dgm:presLayoutVars>
      </dgm:prSet>
      <dgm:spPr/>
      <dgm:t>
        <a:bodyPr/>
        <a:lstStyle/>
        <a:p>
          <a:endParaRPr lang="uk-UA"/>
        </a:p>
      </dgm:t>
    </dgm:pt>
    <dgm:pt modelId="{689A1191-3DBF-48AA-9708-C9DB5A335E40}" type="pres">
      <dgm:prSet presAssocID="{B71FC995-DD42-4074-A391-15552F3C9A03}" presName="spacer" presStyleCnt="0"/>
      <dgm:spPr/>
    </dgm:pt>
    <dgm:pt modelId="{BB5FFF4D-5675-4CAA-AB65-324A4353B8C1}" type="pres">
      <dgm:prSet presAssocID="{885EB336-9574-4731-A4DA-F33EE2BAEA21}" presName="parentText" presStyleLbl="node1" presStyleIdx="4" presStyleCnt="14">
        <dgm:presLayoutVars>
          <dgm:chMax val="0"/>
          <dgm:bulletEnabled val="1"/>
        </dgm:presLayoutVars>
      </dgm:prSet>
      <dgm:spPr/>
      <dgm:t>
        <a:bodyPr/>
        <a:lstStyle/>
        <a:p>
          <a:endParaRPr lang="uk-UA"/>
        </a:p>
      </dgm:t>
    </dgm:pt>
    <dgm:pt modelId="{443A68D6-B543-4D57-BECF-0C85C0AA6FC0}" type="pres">
      <dgm:prSet presAssocID="{B2C24EEA-8F5A-4726-A747-918C4BAB3119}" presName="spacer" presStyleCnt="0"/>
      <dgm:spPr/>
    </dgm:pt>
    <dgm:pt modelId="{15F9884C-D064-48E2-AD56-20ECFD0DA846}" type="pres">
      <dgm:prSet presAssocID="{DCA66350-826B-4142-B0C0-050DEAA5F2E1}" presName="parentText" presStyleLbl="node1" presStyleIdx="5" presStyleCnt="14">
        <dgm:presLayoutVars>
          <dgm:chMax val="0"/>
          <dgm:bulletEnabled val="1"/>
        </dgm:presLayoutVars>
      </dgm:prSet>
      <dgm:spPr/>
      <dgm:t>
        <a:bodyPr/>
        <a:lstStyle/>
        <a:p>
          <a:endParaRPr lang="uk-UA"/>
        </a:p>
      </dgm:t>
    </dgm:pt>
    <dgm:pt modelId="{87271497-101B-493D-93E8-61A12EC3E429}" type="pres">
      <dgm:prSet presAssocID="{423A0E72-FFC2-4558-9C5D-C4B4D0A4290C}" presName="spacer" presStyleCnt="0"/>
      <dgm:spPr/>
    </dgm:pt>
    <dgm:pt modelId="{75C82A5F-C1B1-4CFB-953D-5E555BFB075A}" type="pres">
      <dgm:prSet presAssocID="{92D785F3-9706-4312-9D6F-A19904C76375}" presName="parentText" presStyleLbl="node1" presStyleIdx="6" presStyleCnt="14">
        <dgm:presLayoutVars>
          <dgm:chMax val="0"/>
          <dgm:bulletEnabled val="1"/>
        </dgm:presLayoutVars>
      </dgm:prSet>
      <dgm:spPr/>
      <dgm:t>
        <a:bodyPr/>
        <a:lstStyle/>
        <a:p>
          <a:endParaRPr lang="uk-UA"/>
        </a:p>
      </dgm:t>
    </dgm:pt>
    <dgm:pt modelId="{4B8E4441-F016-4D50-9D68-DAF60CC20D3E}" type="pres">
      <dgm:prSet presAssocID="{8EB7DB22-92BB-4BC0-A076-BB12CBFE7184}" presName="spacer" presStyleCnt="0"/>
      <dgm:spPr/>
    </dgm:pt>
    <dgm:pt modelId="{4D6364EA-0795-436F-8303-7C14D4123D13}" type="pres">
      <dgm:prSet presAssocID="{BB7E985E-B437-48BB-8A1A-178708492EBD}" presName="parentText" presStyleLbl="node1" presStyleIdx="7" presStyleCnt="14">
        <dgm:presLayoutVars>
          <dgm:chMax val="0"/>
          <dgm:bulletEnabled val="1"/>
        </dgm:presLayoutVars>
      </dgm:prSet>
      <dgm:spPr/>
      <dgm:t>
        <a:bodyPr/>
        <a:lstStyle/>
        <a:p>
          <a:endParaRPr lang="uk-UA"/>
        </a:p>
      </dgm:t>
    </dgm:pt>
    <dgm:pt modelId="{F29436D9-4059-4E6C-A270-05EB0EC62A00}" type="pres">
      <dgm:prSet presAssocID="{CE025E07-72A8-4B26-B614-DB0CBF589E71}" presName="spacer" presStyleCnt="0"/>
      <dgm:spPr/>
    </dgm:pt>
    <dgm:pt modelId="{7903BA28-2FD4-48B8-8FDE-5453FFE3BADC}" type="pres">
      <dgm:prSet presAssocID="{3547ACB4-2828-473B-9847-189E4A0418BE}" presName="parentText" presStyleLbl="node1" presStyleIdx="8" presStyleCnt="14">
        <dgm:presLayoutVars>
          <dgm:chMax val="0"/>
          <dgm:bulletEnabled val="1"/>
        </dgm:presLayoutVars>
      </dgm:prSet>
      <dgm:spPr/>
      <dgm:t>
        <a:bodyPr/>
        <a:lstStyle/>
        <a:p>
          <a:endParaRPr lang="uk-UA"/>
        </a:p>
      </dgm:t>
    </dgm:pt>
    <dgm:pt modelId="{4AC5FD8A-AC8B-4839-8CAC-2DE67E14FC62}" type="pres">
      <dgm:prSet presAssocID="{478F1AF6-8F80-425E-AA47-5C296C421A2A}" presName="spacer" presStyleCnt="0"/>
      <dgm:spPr/>
    </dgm:pt>
    <dgm:pt modelId="{45C1A006-CD15-4A0A-B48C-F4079699B388}" type="pres">
      <dgm:prSet presAssocID="{07AFA373-688B-4283-8782-C7EE9537E91F}" presName="parentText" presStyleLbl="node1" presStyleIdx="9" presStyleCnt="14" custLinFactNeighborX="3333" custLinFactNeighborY="12926">
        <dgm:presLayoutVars>
          <dgm:chMax val="0"/>
          <dgm:bulletEnabled val="1"/>
        </dgm:presLayoutVars>
      </dgm:prSet>
      <dgm:spPr/>
      <dgm:t>
        <a:bodyPr/>
        <a:lstStyle/>
        <a:p>
          <a:endParaRPr lang="uk-UA"/>
        </a:p>
      </dgm:t>
    </dgm:pt>
    <dgm:pt modelId="{8FF226EE-DF35-4D0D-8791-73D2D173E85C}" type="pres">
      <dgm:prSet presAssocID="{49A8F25B-9A73-4B3A-AF4F-1472EB1FABA7}" presName="spacer" presStyleCnt="0"/>
      <dgm:spPr/>
    </dgm:pt>
    <dgm:pt modelId="{AC2951D7-C7A7-440A-BD0E-7A11165F9347}" type="pres">
      <dgm:prSet presAssocID="{0947A004-83FF-42DB-92B9-433A2E3A4E07}" presName="parentText" presStyleLbl="node1" presStyleIdx="10" presStyleCnt="14">
        <dgm:presLayoutVars>
          <dgm:chMax val="0"/>
          <dgm:bulletEnabled val="1"/>
        </dgm:presLayoutVars>
      </dgm:prSet>
      <dgm:spPr/>
      <dgm:t>
        <a:bodyPr/>
        <a:lstStyle/>
        <a:p>
          <a:endParaRPr lang="uk-UA"/>
        </a:p>
      </dgm:t>
    </dgm:pt>
    <dgm:pt modelId="{12AD1B0F-62D9-4823-A02F-C97F59133BD8}" type="pres">
      <dgm:prSet presAssocID="{ACFC79C2-BB3D-4404-AFE7-55638FEB3709}" presName="spacer" presStyleCnt="0"/>
      <dgm:spPr/>
    </dgm:pt>
    <dgm:pt modelId="{35663D73-B377-49D3-B62A-38A0B2DC612C}" type="pres">
      <dgm:prSet presAssocID="{839EE7EE-C3AB-49F0-A810-9BCE0D5B85CF}" presName="parentText" presStyleLbl="node1" presStyleIdx="11" presStyleCnt="14">
        <dgm:presLayoutVars>
          <dgm:chMax val="0"/>
          <dgm:bulletEnabled val="1"/>
        </dgm:presLayoutVars>
      </dgm:prSet>
      <dgm:spPr/>
      <dgm:t>
        <a:bodyPr/>
        <a:lstStyle/>
        <a:p>
          <a:endParaRPr lang="uk-UA"/>
        </a:p>
      </dgm:t>
    </dgm:pt>
    <dgm:pt modelId="{F2C17A09-5A52-4333-B8E0-79F7EA5D8560}" type="pres">
      <dgm:prSet presAssocID="{AEFEF082-5881-48E3-871A-0FBC12D32C6F}" presName="spacer" presStyleCnt="0"/>
      <dgm:spPr/>
    </dgm:pt>
    <dgm:pt modelId="{643FDD94-DFFA-4664-9E63-086D8301BDBD}" type="pres">
      <dgm:prSet presAssocID="{CAF74280-B581-4EE1-94D4-C6A1E9745D3C}" presName="parentText" presStyleLbl="node1" presStyleIdx="12" presStyleCnt="14">
        <dgm:presLayoutVars>
          <dgm:chMax val="0"/>
          <dgm:bulletEnabled val="1"/>
        </dgm:presLayoutVars>
      </dgm:prSet>
      <dgm:spPr/>
      <dgm:t>
        <a:bodyPr/>
        <a:lstStyle/>
        <a:p>
          <a:endParaRPr lang="uk-UA"/>
        </a:p>
      </dgm:t>
    </dgm:pt>
    <dgm:pt modelId="{477B65C0-2EC2-42F8-B828-F0E3820D1D71}" type="pres">
      <dgm:prSet presAssocID="{8E90B611-F921-4433-AA8E-E87E72373B96}" presName="spacer" presStyleCnt="0"/>
      <dgm:spPr/>
    </dgm:pt>
    <dgm:pt modelId="{097F957E-7D08-4DEA-B492-ED387D9C7E9A}" type="pres">
      <dgm:prSet presAssocID="{5D8FE95A-6273-4959-A3F4-DF19EBA663E6}" presName="parentText" presStyleLbl="node1" presStyleIdx="13" presStyleCnt="14">
        <dgm:presLayoutVars>
          <dgm:chMax val="0"/>
          <dgm:bulletEnabled val="1"/>
        </dgm:presLayoutVars>
      </dgm:prSet>
      <dgm:spPr/>
      <dgm:t>
        <a:bodyPr/>
        <a:lstStyle/>
        <a:p>
          <a:endParaRPr lang="uk-UA"/>
        </a:p>
      </dgm:t>
    </dgm:pt>
  </dgm:ptLst>
  <dgm:cxnLst>
    <dgm:cxn modelId="{876E3B60-33E9-41AB-8DD7-60B6AD19B6DA}" type="presOf" srcId="{92D785F3-9706-4312-9D6F-A19904C76375}" destId="{75C82A5F-C1B1-4CFB-953D-5E555BFB075A}" srcOrd="0" destOrd="0" presId="urn:microsoft.com/office/officeart/2005/8/layout/vList2"/>
    <dgm:cxn modelId="{42D26B65-EB34-433D-921C-95076AD82C0C}" type="presOf" srcId="{0947A004-83FF-42DB-92B9-433A2E3A4E07}" destId="{AC2951D7-C7A7-440A-BD0E-7A11165F9347}" srcOrd="0" destOrd="0" presId="urn:microsoft.com/office/officeart/2005/8/layout/vList2"/>
    <dgm:cxn modelId="{975E5CD4-F2AD-474A-9BBB-84C176F6315E}" srcId="{25CD48E0-A864-482A-B3CF-916B6DA07C52}" destId="{60EF3DE4-C6C1-4450-9F9F-0E74489478CD}" srcOrd="0" destOrd="0" parTransId="{C1F40278-6453-4029-B325-3AD5664ED10E}" sibTransId="{E3B42A6A-3BE3-4E79-A530-E1D424FC6A35}"/>
    <dgm:cxn modelId="{14BB607D-C94F-4DD7-AC43-6A379C150F5A}" srcId="{25CD48E0-A864-482A-B3CF-916B6DA07C52}" destId="{3547ACB4-2828-473B-9847-189E4A0418BE}" srcOrd="8" destOrd="0" parTransId="{51E51DC1-6835-45C2-BF49-B4593C4129A5}" sibTransId="{478F1AF6-8F80-425E-AA47-5C296C421A2A}"/>
    <dgm:cxn modelId="{ACA3730A-B9E5-47EE-A451-4377CC7DF57C}" type="presOf" srcId="{9B34FF30-358C-4D31-90C3-2214C478E4C0}" destId="{6773DC84-42BC-4A34-9857-11BB04D3F77C}" srcOrd="0" destOrd="0" presId="urn:microsoft.com/office/officeart/2005/8/layout/vList2"/>
    <dgm:cxn modelId="{C8B52610-5793-4F91-8236-84FD8E67B4BD}" srcId="{25CD48E0-A864-482A-B3CF-916B6DA07C52}" destId="{4479A316-33DE-4A09-A293-9C294AD46917}" srcOrd="2" destOrd="0" parTransId="{0CFEF90C-EF5C-4682-B1FB-4297CED98B75}" sibTransId="{871B1775-6417-4D70-9E71-E2DD5D6C0EA1}"/>
    <dgm:cxn modelId="{3CD88952-9065-4A24-8CAE-AF33F1FBBD46}" type="presOf" srcId="{5D8FE95A-6273-4959-A3F4-DF19EBA663E6}" destId="{097F957E-7D08-4DEA-B492-ED387D9C7E9A}" srcOrd="0" destOrd="0" presId="urn:microsoft.com/office/officeart/2005/8/layout/vList2"/>
    <dgm:cxn modelId="{28F3E71F-4AB1-4368-929F-93F3D45444EB}" srcId="{25CD48E0-A864-482A-B3CF-916B6DA07C52}" destId="{885EB336-9574-4731-A4DA-F33EE2BAEA21}" srcOrd="4" destOrd="0" parTransId="{9DB7AF85-D204-4F0B-B749-0340ED4EB8EB}" sibTransId="{B2C24EEA-8F5A-4726-A747-918C4BAB3119}"/>
    <dgm:cxn modelId="{4E9E244D-7246-40DC-AE2F-A4FADDE6B17B}" srcId="{25CD48E0-A864-482A-B3CF-916B6DA07C52}" destId="{07AFA373-688B-4283-8782-C7EE9537E91F}" srcOrd="9" destOrd="0" parTransId="{B8D03335-8805-4304-9C51-F3E4F8ADE1D6}" sibTransId="{49A8F25B-9A73-4B3A-AF4F-1472EB1FABA7}"/>
    <dgm:cxn modelId="{3C00B0BF-2A46-4107-88B6-A308869E1194}" type="presOf" srcId="{885EB336-9574-4731-A4DA-F33EE2BAEA21}" destId="{BB5FFF4D-5675-4CAA-AB65-324A4353B8C1}" srcOrd="0" destOrd="0" presId="urn:microsoft.com/office/officeart/2005/8/layout/vList2"/>
    <dgm:cxn modelId="{E0457C1A-AFAE-4327-B0F1-701714937E61}" type="presOf" srcId="{4479A316-33DE-4A09-A293-9C294AD46917}" destId="{2E74AE9C-1A10-44E8-91B6-6D47AD7454F8}" srcOrd="0" destOrd="0" presId="urn:microsoft.com/office/officeart/2005/8/layout/vList2"/>
    <dgm:cxn modelId="{52C2EAF6-2F51-4139-8196-37F96E6020C6}" type="presOf" srcId="{BB7E985E-B437-48BB-8A1A-178708492EBD}" destId="{4D6364EA-0795-436F-8303-7C14D4123D13}" srcOrd="0" destOrd="0" presId="urn:microsoft.com/office/officeart/2005/8/layout/vList2"/>
    <dgm:cxn modelId="{E7E21946-3DC5-4DC8-9C4C-8BF9F0A48F15}" type="presOf" srcId="{3547ACB4-2828-473B-9847-189E4A0418BE}" destId="{7903BA28-2FD4-48B8-8FDE-5453FFE3BADC}" srcOrd="0" destOrd="0" presId="urn:microsoft.com/office/officeart/2005/8/layout/vList2"/>
    <dgm:cxn modelId="{54B0C930-D456-4B43-B307-56B14CEE734A}" type="presOf" srcId="{DCA66350-826B-4142-B0C0-050DEAA5F2E1}" destId="{15F9884C-D064-48E2-AD56-20ECFD0DA846}" srcOrd="0" destOrd="0" presId="urn:microsoft.com/office/officeart/2005/8/layout/vList2"/>
    <dgm:cxn modelId="{E9C82F58-C853-44EA-8539-6B64FA7EB49A}" srcId="{25CD48E0-A864-482A-B3CF-916B6DA07C52}" destId="{5D8FE95A-6273-4959-A3F4-DF19EBA663E6}" srcOrd="13" destOrd="0" parTransId="{12083E97-1DE6-415D-9464-3D0608C454EE}" sibTransId="{07401CC5-895D-4597-8EDF-CE265E0406F6}"/>
    <dgm:cxn modelId="{809447BF-0057-41B1-A749-364EAE39D535}" type="presOf" srcId="{839EE7EE-C3AB-49F0-A810-9BCE0D5B85CF}" destId="{35663D73-B377-49D3-B62A-38A0B2DC612C}" srcOrd="0" destOrd="0" presId="urn:microsoft.com/office/officeart/2005/8/layout/vList2"/>
    <dgm:cxn modelId="{94C2B9F0-FBCE-4A3C-B54D-A82B9081D316}" srcId="{25CD48E0-A864-482A-B3CF-916B6DA07C52}" destId="{839EE7EE-C3AB-49F0-A810-9BCE0D5B85CF}" srcOrd="11" destOrd="0" parTransId="{FE60CB7A-140F-4DA7-8DB7-280D8610D548}" sibTransId="{AEFEF082-5881-48E3-871A-0FBC12D32C6F}"/>
    <dgm:cxn modelId="{43D5874C-2115-48D8-B5EF-3A92526DAD9D}" type="presOf" srcId="{07AFA373-688B-4283-8782-C7EE9537E91F}" destId="{45C1A006-CD15-4A0A-B48C-F4079699B388}" srcOrd="0" destOrd="0" presId="urn:microsoft.com/office/officeart/2005/8/layout/vList2"/>
    <dgm:cxn modelId="{E6260DA0-4427-47B6-9260-F2A76677BC3F}" type="presOf" srcId="{60EF3DE4-C6C1-4450-9F9F-0E74489478CD}" destId="{C7CFE3BB-1DBB-4C33-8EBB-6EF7C1C683B6}" srcOrd="0" destOrd="0" presId="urn:microsoft.com/office/officeart/2005/8/layout/vList2"/>
    <dgm:cxn modelId="{251F03ED-CB66-4895-BC0F-1747CC457EEB}" srcId="{25CD48E0-A864-482A-B3CF-916B6DA07C52}" destId="{9D076841-3B7D-4232-86BD-24A8850629D2}" srcOrd="1" destOrd="0" parTransId="{EF724A09-8DB6-480B-AE56-95DADEBD37C3}" sibTransId="{AB95B9B4-8177-4CAC-951B-6A31113BD95A}"/>
    <dgm:cxn modelId="{102FD108-9DEA-4D45-988F-27BA78E23800}" srcId="{25CD48E0-A864-482A-B3CF-916B6DA07C52}" destId="{CAF74280-B581-4EE1-94D4-C6A1E9745D3C}" srcOrd="12" destOrd="0" parTransId="{B1555FF8-C525-464E-9AE3-D24C6EEE5F0B}" sibTransId="{8E90B611-F921-4433-AA8E-E87E72373B96}"/>
    <dgm:cxn modelId="{82A2BB69-5446-476B-8E9B-35D2D0F07F82}" type="presOf" srcId="{25CD48E0-A864-482A-B3CF-916B6DA07C52}" destId="{97774459-F685-45F0-A100-43D7A4FD2FE7}" srcOrd="0" destOrd="0" presId="urn:microsoft.com/office/officeart/2005/8/layout/vList2"/>
    <dgm:cxn modelId="{C9475241-B093-45BC-BAC9-F5192E8582EA}" srcId="{25CD48E0-A864-482A-B3CF-916B6DA07C52}" destId="{92D785F3-9706-4312-9D6F-A19904C76375}" srcOrd="6" destOrd="0" parTransId="{AC1A4E6F-3A9A-417A-B97B-5F8866E6B5CA}" sibTransId="{8EB7DB22-92BB-4BC0-A076-BB12CBFE7184}"/>
    <dgm:cxn modelId="{6B7E4B76-75CD-416C-83F6-1AB96EAA2319}" type="presOf" srcId="{9D076841-3B7D-4232-86BD-24A8850629D2}" destId="{670C6F8A-074F-4D06-9D46-24384A462BC8}" srcOrd="0" destOrd="0" presId="urn:microsoft.com/office/officeart/2005/8/layout/vList2"/>
    <dgm:cxn modelId="{50F3479F-56E5-4EFB-A644-3B3D1BABA10A}" srcId="{25CD48E0-A864-482A-B3CF-916B6DA07C52}" destId="{BB7E985E-B437-48BB-8A1A-178708492EBD}" srcOrd="7" destOrd="0" parTransId="{D108B39D-4690-40B5-9B1A-E860E0D30879}" sibTransId="{CE025E07-72A8-4B26-B614-DB0CBF589E71}"/>
    <dgm:cxn modelId="{38579F0B-0079-4168-8638-0D8039EEEB29}" srcId="{25CD48E0-A864-482A-B3CF-916B6DA07C52}" destId="{DCA66350-826B-4142-B0C0-050DEAA5F2E1}" srcOrd="5" destOrd="0" parTransId="{49A45192-0CE0-4DC1-B4C9-62BC2C8C1854}" sibTransId="{423A0E72-FFC2-4558-9C5D-C4B4D0A4290C}"/>
    <dgm:cxn modelId="{0B0C6FE2-6B57-49F7-AB96-EBF363C18EA5}" srcId="{25CD48E0-A864-482A-B3CF-916B6DA07C52}" destId="{0947A004-83FF-42DB-92B9-433A2E3A4E07}" srcOrd="10" destOrd="0" parTransId="{612234E0-0455-44E2-AE62-E6D753256644}" sibTransId="{ACFC79C2-BB3D-4404-AFE7-55638FEB3709}"/>
    <dgm:cxn modelId="{3F41D726-BDB4-45F5-8961-EB16E9045210}" srcId="{25CD48E0-A864-482A-B3CF-916B6DA07C52}" destId="{9B34FF30-358C-4D31-90C3-2214C478E4C0}" srcOrd="3" destOrd="0" parTransId="{B2F2BC5E-EE5D-4D7F-82B1-7FEC8F60E56D}" sibTransId="{B71FC995-DD42-4074-A391-15552F3C9A03}"/>
    <dgm:cxn modelId="{C543C895-4098-4631-BA81-60EF15F13073}" type="presOf" srcId="{CAF74280-B581-4EE1-94D4-C6A1E9745D3C}" destId="{643FDD94-DFFA-4664-9E63-086D8301BDBD}" srcOrd="0" destOrd="0" presId="urn:microsoft.com/office/officeart/2005/8/layout/vList2"/>
    <dgm:cxn modelId="{597F8966-BC3F-470E-B5F7-CFCB4FFE7C05}" type="presParOf" srcId="{97774459-F685-45F0-A100-43D7A4FD2FE7}" destId="{C7CFE3BB-1DBB-4C33-8EBB-6EF7C1C683B6}" srcOrd="0" destOrd="0" presId="urn:microsoft.com/office/officeart/2005/8/layout/vList2"/>
    <dgm:cxn modelId="{6DFAD71D-BFED-48F2-B6A8-B3BF4CA2C5D6}" type="presParOf" srcId="{97774459-F685-45F0-A100-43D7A4FD2FE7}" destId="{F742AF1D-1274-4C66-AFA8-83E789B8391E}" srcOrd="1" destOrd="0" presId="urn:microsoft.com/office/officeart/2005/8/layout/vList2"/>
    <dgm:cxn modelId="{23B2A1BB-39D3-4655-B0D8-D543805A7E49}" type="presParOf" srcId="{97774459-F685-45F0-A100-43D7A4FD2FE7}" destId="{670C6F8A-074F-4D06-9D46-24384A462BC8}" srcOrd="2" destOrd="0" presId="urn:microsoft.com/office/officeart/2005/8/layout/vList2"/>
    <dgm:cxn modelId="{7343D241-3FCE-424D-A69F-082C84998227}" type="presParOf" srcId="{97774459-F685-45F0-A100-43D7A4FD2FE7}" destId="{FD46D6BD-37E1-490C-A485-4187EA157143}" srcOrd="3" destOrd="0" presId="urn:microsoft.com/office/officeart/2005/8/layout/vList2"/>
    <dgm:cxn modelId="{66160C64-F63C-4290-A0E1-17E172EF62E2}" type="presParOf" srcId="{97774459-F685-45F0-A100-43D7A4FD2FE7}" destId="{2E74AE9C-1A10-44E8-91B6-6D47AD7454F8}" srcOrd="4" destOrd="0" presId="urn:microsoft.com/office/officeart/2005/8/layout/vList2"/>
    <dgm:cxn modelId="{E5A7EEA3-646F-442C-8EF2-C5D8AE2A96CC}" type="presParOf" srcId="{97774459-F685-45F0-A100-43D7A4FD2FE7}" destId="{E1B9428F-D5A2-4C5E-8CAA-3A83AB4F08F6}" srcOrd="5" destOrd="0" presId="urn:microsoft.com/office/officeart/2005/8/layout/vList2"/>
    <dgm:cxn modelId="{97BAFB05-CB44-453C-B81B-F19B7DED9D55}" type="presParOf" srcId="{97774459-F685-45F0-A100-43D7A4FD2FE7}" destId="{6773DC84-42BC-4A34-9857-11BB04D3F77C}" srcOrd="6" destOrd="0" presId="urn:microsoft.com/office/officeart/2005/8/layout/vList2"/>
    <dgm:cxn modelId="{C84D3D81-63E3-46DA-9D11-68CFF2055564}" type="presParOf" srcId="{97774459-F685-45F0-A100-43D7A4FD2FE7}" destId="{689A1191-3DBF-48AA-9708-C9DB5A335E40}" srcOrd="7" destOrd="0" presId="urn:microsoft.com/office/officeart/2005/8/layout/vList2"/>
    <dgm:cxn modelId="{80AA3D48-0E01-4F7F-A8E5-8EE655119D1B}" type="presParOf" srcId="{97774459-F685-45F0-A100-43D7A4FD2FE7}" destId="{BB5FFF4D-5675-4CAA-AB65-324A4353B8C1}" srcOrd="8" destOrd="0" presId="urn:microsoft.com/office/officeart/2005/8/layout/vList2"/>
    <dgm:cxn modelId="{BFB1A5CD-8321-44A0-B48D-12A41451C06A}" type="presParOf" srcId="{97774459-F685-45F0-A100-43D7A4FD2FE7}" destId="{443A68D6-B543-4D57-BECF-0C85C0AA6FC0}" srcOrd="9" destOrd="0" presId="urn:microsoft.com/office/officeart/2005/8/layout/vList2"/>
    <dgm:cxn modelId="{8B94A11E-8680-46A9-AC38-59BAEBE0AED5}" type="presParOf" srcId="{97774459-F685-45F0-A100-43D7A4FD2FE7}" destId="{15F9884C-D064-48E2-AD56-20ECFD0DA846}" srcOrd="10" destOrd="0" presId="urn:microsoft.com/office/officeart/2005/8/layout/vList2"/>
    <dgm:cxn modelId="{5C060CC8-CD18-4460-91E3-275601B7458B}" type="presParOf" srcId="{97774459-F685-45F0-A100-43D7A4FD2FE7}" destId="{87271497-101B-493D-93E8-61A12EC3E429}" srcOrd="11" destOrd="0" presId="urn:microsoft.com/office/officeart/2005/8/layout/vList2"/>
    <dgm:cxn modelId="{A9C6C5A9-FE71-4522-8F32-E3E4D2952BDD}" type="presParOf" srcId="{97774459-F685-45F0-A100-43D7A4FD2FE7}" destId="{75C82A5F-C1B1-4CFB-953D-5E555BFB075A}" srcOrd="12" destOrd="0" presId="urn:microsoft.com/office/officeart/2005/8/layout/vList2"/>
    <dgm:cxn modelId="{D39C945E-FD7D-44A5-AFDB-23189F6FCADC}" type="presParOf" srcId="{97774459-F685-45F0-A100-43D7A4FD2FE7}" destId="{4B8E4441-F016-4D50-9D68-DAF60CC20D3E}" srcOrd="13" destOrd="0" presId="urn:microsoft.com/office/officeart/2005/8/layout/vList2"/>
    <dgm:cxn modelId="{C1D33806-9C4E-4B0B-B6AF-97C27CCAB1F1}" type="presParOf" srcId="{97774459-F685-45F0-A100-43D7A4FD2FE7}" destId="{4D6364EA-0795-436F-8303-7C14D4123D13}" srcOrd="14" destOrd="0" presId="urn:microsoft.com/office/officeart/2005/8/layout/vList2"/>
    <dgm:cxn modelId="{93749716-ADDC-4AD5-83AD-193B0608A24E}" type="presParOf" srcId="{97774459-F685-45F0-A100-43D7A4FD2FE7}" destId="{F29436D9-4059-4E6C-A270-05EB0EC62A00}" srcOrd="15" destOrd="0" presId="urn:microsoft.com/office/officeart/2005/8/layout/vList2"/>
    <dgm:cxn modelId="{21387707-8D72-4EBA-AA35-B3EBD8461265}" type="presParOf" srcId="{97774459-F685-45F0-A100-43D7A4FD2FE7}" destId="{7903BA28-2FD4-48B8-8FDE-5453FFE3BADC}" srcOrd="16" destOrd="0" presId="urn:microsoft.com/office/officeart/2005/8/layout/vList2"/>
    <dgm:cxn modelId="{AE5981D6-EF0E-44A8-BF92-2B526C9B3BAF}" type="presParOf" srcId="{97774459-F685-45F0-A100-43D7A4FD2FE7}" destId="{4AC5FD8A-AC8B-4839-8CAC-2DE67E14FC62}" srcOrd="17" destOrd="0" presId="urn:microsoft.com/office/officeart/2005/8/layout/vList2"/>
    <dgm:cxn modelId="{9DBE114F-423D-4469-8F44-73AABFF7BD01}" type="presParOf" srcId="{97774459-F685-45F0-A100-43D7A4FD2FE7}" destId="{45C1A006-CD15-4A0A-B48C-F4079699B388}" srcOrd="18" destOrd="0" presId="urn:microsoft.com/office/officeart/2005/8/layout/vList2"/>
    <dgm:cxn modelId="{1D1C2ACB-3E90-4305-BFF4-D48324984DAA}" type="presParOf" srcId="{97774459-F685-45F0-A100-43D7A4FD2FE7}" destId="{8FF226EE-DF35-4D0D-8791-73D2D173E85C}" srcOrd="19" destOrd="0" presId="urn:microsoft.com/office/officeart/2005/8/layout/vList2"/>
    <dgm:cxn modelId="{2E16F8D3-105A-4C96-8340-61EE9E292775}" type="presParOf" srcId="{97774459-F685-45F0-A100-43D7A4FD2FE7}" destId="{AC2951D7-C7A7-440A-BD0E-7A11165F9347}" srcOrd="20" destOrd="0" presId="urn:microsoft.com/office/officeart/2005/8/layout/vList2"/>
    <dgm:cxn modelId="{CC6ECDC1-1437-42D7-B8FB-24D1DF53AFEE}" type="presParOf" srcId="{97774459-F685-45F0-A100-43D7A4FD2FE7}" destId="{12AD1B0F-62D9-4823-A02F-C97F59133BD8}" srcOrd="21" destOrd="0" presId="urn:microsoft.com/office/officeart/2005/8/layout/vList2"/>
    <dgm:cxn modelId="{47009AC3-EB8F-40FC-AE48-8D0475347925}" type="presParOf" srcId="{97774459-F685-45F0-A100-43D7A4FD2FE7}" destId="{35663D73-B377-49D3-B62A-38A0B2DC612C}" srcOrd="22" destOrd="0" presId="urn:microsoft.com/office/officeart/2005/8/layout/vList2"/>
    <dgm:cxn modelId="{B6053B54-884A-4078-AB5C-3888A7D2775B}" type="presParOf" srcId="{97774459-F685-45F0-A100-43D7A4FD2FE7}" destId="{F2C17A09-5A52-4333-B8E0-79F7EA5D8560}" srcOrd="23" destOrd="0" presId="urn:microsoft.com/office/officeart/2005/8/layout/vList2"/>
    <dgm:cxn modelId="{F8CBA9EB-A2DC-4AB0-9EE6-15660A913C95}" type="presParOf" srcId="{97774459-F685-45F0-A100-43D7A4FD2FE7}" destId="{643FDD94-DFFA-4664-9E63-086D8301BDBD}" srcOrd="24" destOrd="0" presId="urn:microsoft.com/office/officeart/2005/8/layout/vList2"/>
    <dgm:cxn modelId="{7E7AAD8E-1DBB-45B3-8150-63D130FF97B6}" type="presParOf" srcId="{97774459-F685-45F0-A100-43D7A4FD2FE7}" destId="{477B65C0-2EC2-42F8-B828-F0E3820D1D71}" srcOrd="25" destOrd="0" presId="urn:microsoft.com/office/officeart/2005/8/layout/vList2"/>
    <dgm:cxn modelId="{3CBC0C94-EA0C-4537-8A53-4DA1BDD18288}" type="presParOf" srcId="{97774459-F685-45F0-A100-43D7A4FD2FE7}" destId="{097F957E-7D08-4DEA-B492-ED387D9C7E9A}" srcOrd="2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onvergingText#1">
  <dgm:title val="Сходящийся текст"/>
  <dgm:desc val="Служит для отображения этапов или частей, которые сливаются в одно целое. Ограничен одной фигурой уровня 1, которая содержит текст и не более пяти фигур уровня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ConvergingText#1">
  <dgm:title val="Сходящийся текст"/>
  <dgm:desc val="Служит для отображения этапов или частей, которые сливаются в одно целое. Ограничен одной фигурой уровня 1, которая содержит текст и не более пяти фигур уровня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ru-RU"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ru-RU" sz="1200"/>
            </a:lvl1pPr>
          </a:lstStyle>
          <a:p>
            <a:fld id="{00F830A1-3891-4B82-A120-081866556DA0}" type="datetimeFigureOut">
              <a:pPr/>
              <a:t>20.05.2014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ru-RU"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ru-RU" sz="1200"/>
            </a:lvl1pPr>
          </a:lstStyle>
          <a:p>
            <a:fld id="{58CC9574-A819-4FE4-99A7-1E27AD09ADC2}" type="slidenum">
              <a:pPr/>
              <a:t>‹#›</a:t>
            </a:fld>
            <a:endParaRPr lang="ru-RU"/>
          </a:p>
        </p:txBody>
      </p:sp>
    </p:spTree>
    <p:extLst>
      <p:ext uri="{BB962C8B-B14F-4D97-AF65-F5344CB8AC3E}">
        <p14:creationId xmlns:p14="http://schemas.microsoft.com/office/powerpoint/2010/main" val="360934485"/>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smtClean="0"/>
          </a:p>
        </p:txBody>
      </p:sp>
      <p:sp>
        <p:nvSpPr>
          <p:cNvPr id="4" name="Slide Number Placeholder 3"/>
          <p:cNvSpPr>
            <a:spLocks noGrp="1"/>
          </p:cNvSpPr>
          <p:nvPr>
            <p:ph type="sldNum" sz="quarter" idx="10"/>
          </p:nvPr>
        </p:nvSpPr>
        <p:spPr/>
        <p:txBody>
          <a:bodyPr/>
          <a:lstStyle/>
          <a:p>
            <a:fld id="{58CC9574-A819-4FE4-99A7-1E27AD09ADC2}"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Formula recipe can be converted into compound at any weight (% -&gt; kg). On example it converted to 1tona, but it can be any other specific weight. </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10</a:t>
            </a:fld>
            <a:endParaRPr lang="uk-UA"/>
          </a:p>
        </p:txBody>
      </p:sp>
    </p:spTree>
    <p:extLst>
      <p:ext uri="{BB962C8B-B14F-4D97-AF65-F5344CB8AC3E}">
        <p14:creationId xmlns:p14="http://schemas.microsoft.com/office/powerpoint/2010/main" val="2200416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WinMix</a:t>
            </a:r>
            <a:r>
              <a:rPr lang="en-US" sz="1200" kern="1200" dirty="0" smtClean="0">
                <a:solidFill>
                  <a:schemeClr val="tx1"/>
                </a:solidFill>
                <a:effectLst/>
                <a:latin typeface="+mn-lt"/>
                <a:ea typeface="+mn-ea"/>
                <a:cs typeface="+mn-cs"/>
              </a:rPr>
              <a:t> has system of colors for convenient calculation and easy recognition of different situation while getting result. On example we have unacceptable values highlighted by special color. It`s not only notification that something wrong, but also </a:t>
            </a:r>
            <a:r>
              <a:rPr lang="en-US" sz="1200" kern="1200" dirty="0" err="1" smtClean="0">
                <a:solidFill>
                  <a:schemeClr val="tx1"/>
                </a:solidFill>
                <a:effectLst/>
                <a:latin typeface="+mn-lt"/>
                <a:ea typeface="+mn-ea"/>
                <a:cs typeface="+mn-cs"/>
              </a:rPr>
              <a:t>hink</a:t>
            </a:r>
            <a:r>
              <a:rPr lang="en-US" sz="1200" kern="1200" dirty="0" smtClean="0">
                <a:solidFill>
                  <a:schemeClr val="tx1"/>
                </a:solidFill>
                <a:effectLst/>
                <a:latin typeface="+mn-lt"/>
                <a:ea typeface="+mn-ea"/>
                <a:cs typeface="+mn-cs"/>
              </a:rPr>
              <a:t> how to solve the current situation. Result can be </a:t>
            </a:r>
            <a:r>
              <a:rPr lang="en-US" sz="1200" kern="1200" dirty="0" err="1" smtClean="0">
                <a:solidFill>
                  <a:schemeClr val="tx1"/>
                </a:solidFill>
                <a:effectLst/>
                <a:latin typeface="+mn-lt"/>
                <a:ea typeface="+mn-ea"/>
                <a:cs typeface="+mn-cs"/>
              </a:rPr>
              <a:t>achived</a:t>
            </a:r>
            <a:r>
              <a:rPr lang="en-US" sz="1200" kern="1200" dirty="0" smtClean="0">
                <a:solidFill>
                  <a:schemeClr val="tx1"/>
                </a:solidFill>
                <a:effectLst/>
                <a:latin typeface="+mn-lt"/>
                <a:ea typeface="+mn-ea"/>
                <a:cs typeface="+mn-cs"/>
              </a:rPr>
              <a:t> if we change limit for 1 highlighted raw material in left part or change several highlighted limits in right part or we can add other raw material which have the necessary nutrients.</a:t>
            </a:r>
            <a:endParaRPr lang="uk-U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some of values equal to one of the limits, such</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values</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are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displayed</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in</a:t>
            </a:r>
            <a:r>
              <a:rPr lang="uk-U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green color as critical. It may mean that they were hard to satisfy or there is an opportunity to reduce the cost recipe by slight changing of limits. If you changed limits or prices in recipe these figures are displayed in blue-green, as warning that   this values are differ from the ones in template or in price-list. </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11</a:t>
            </a:fld>
            <a:endParaRPr lang="uk-UA"/>
          </a:p>
        </p:txBody>
      </p:sp>
    </p:spTree>
    <p:extLst>
      <p:ext uri="{BB962C8B-B14F-4D97-AF65-F5344CB8AC3E}">
        <p14:creationId xmlns:p14="http://schemas.microsoft.com/office/powerpoint/2010/main" val="2200416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“Shadow prices" tracking and post-optimization analysis can be useful when you try to </a:t>
            </a:r>
            <a:r>
              <a:rPr lang="en-US" sz="1200" kern="1200" dirty="0" smtClean="0">
                <a:solidFill>
                  <a:schemeClr val="tx1"/>
                </a:solidFill>
                <a:effectLst/>
                <a:latin typeface="+mn-lt"/>
                <a:ea typeface="+mn-ea"/>
                <a:cs typeface="+mn-cs"/>
              </a:rPr>
              <a:t>find a way to reduce the cost.</a:t>
            </a:r>
            <a:endParaRPr lang="uk-U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 and Shadow Price are displayed only for raw material, which has empty value in the Share field. They show at what price the raw material suitable for this recipe and in what quantity it would be included in case of such price. </a:t>
            </a:r>
            <a:endParaRPr lang="uk-UA"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CUnit</a:t>
            </a:r>
            <a:r>
              <a:rPr lang="en-US" sz="1200" kern="1200" dirty="0" smtClean="0">
                <a:solidFill>
                  <a:schemeClr val="tx1"/>
                </a:solidFill>
                <a:effectLst/>
                <a:latin typeface="+mn-lt"/>
                <a:ea typeface="+mn-ea"/>
                <a:cs typeface="+mn-cs"/>
              </a:rPr>
              <a:t> it`s Value of change of recipe price if Raw material quantity changes by 1. For example you can see how recipe price changed for </a:t>
            </a:r>
            <a:r>
              <a:rPr lang="en-US" sz="1200" kern="1200" dirty="0" err="1" smtClean="0">
                <a:solidFill>
                  <a:schemeClr val="tx1"/>
                </a:solidFill>
                <a:effectLst/>
                <a:latin typeface="+mn-lt"/>
                <a:ea typeface="+mn-ea"/>
                <a:cs typeface="+mn-cs"/>
              </a:rPr>
              <a:t>CUnit</a:t>
            </a:r>
            <a:r>
              <a:rPr lang="en-US" sz="1200" kern="1200" dirty="0" smtClean="0">
                <a:solidFill>
                  <a:schemeClr val="tx1"/>
                </a:solidFill>
                <a:effectLst/>
                <a:latin typeface="+mn-lt"/>
                <a:ea typeface="+mn-ea"/>
                <a:cs typeface="+mn-cs"/>
              </a:rPr>
              <a:t> value (which is18,84 din) when I changed maximum of </a:t>
            </a:r>
            <a:r>
              <a:rPr lang="ru-RU" sz="1200" kern="1200" dirty="0" err="1" smtClean="0">
                <a:solidFill>
                  <a:schemeClr val="tx1"/>
                </a:solidFill>
                <a:effectLst/>
                <a:latin typeface="+mn-lt"/>
                <a:ea typeface="+mn-ea"/>
                <a:cs typeface="+mn-cs"/>
              </a:rPr>
              <a:t>Сунцокретова</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сачма</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19 to 20. </a:t>
            </a:r>
            <a:endParaRPr lang="uk-U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Lower and Upper columns display Maximum and minimum Raw material price values, at which this Raw material quantity remains unchanged in the recipe composition.</a:t>
            </a:r>
            <a:endParaRPr lang="uk-U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uk-UA" smtClean="0"/>
              <a:pPr/>
              <a:t>12</a:t>
            </a:fld>
            <a:endParaRPr lang="uk-UA"/>
          </a:p>
        </p:txBody>
      </p:sp>
    </p:spTree>
    <p:extLst>
      <p:ext uri="{BB962C8B-B14F-4D97-AF65-F5344CB8AC3E}">
        <p14:creationId xmlns:p14="http://schemas.microsoft.com/office/powerpoint/2010/main" val="339437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Contribution column, very useful when you want to see clearly how you get such nutrients values in the recipe. By choosing a specific nutrient in the recipe, you can see in contribution column first figure, what raw materials in what quantities given this nutrient in the recipe, the second figure in parentheses shows the total amount of this nutrient in the raw material.</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13</a:t>
            </a:fld>
            <a:endParaRPr lang="uk-UA"/>
          </a:p>
        </p:txBody>
      </p:sp>
    </p:spTree>
    <p:extLst>
      <p:ext uri="{BB962C8B-B14F-4D97-AF65-F5344CB8AC3E}">
        <p14:creationId xmlns:p14="http://schemas.microsoft.com/office/powerpoint/2010/main" val="111590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You can Calculate the final cost of the recipe taking into account packaging, production costs, transportation, or other extra costs.</a:t>
            </a:r>
            <a:endParaRPr lang="uk-U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recipe window you can see not only actual price for 1000 kg, but also final cost of recipe or premix depending on the bill which you created and chose in recipe parameters. For example, the bill for calculating concentrate cost includes formulas for concentrate net cost calculation and increase of its cost for 35%. The other bill for recipe cost includes formulas for production losses, packaging and transportation.</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14</a:t>
            </a:fld>
            <a:endParaRPr lang="uk-UA"/>
          </a:p>
        </p:txBody>
      </p:sp>
    </p:spTree>
    <p:extLst>
      <p:ext uri="{BB962C8B-B14F-4D97-AF65-F5344CB8AC3E}">
        <p14:creationId xmlns:p14="http://schemas.microsoft.com/office/powerpoint/2010/main" val="2625129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WinMix</a:t>
            </a:r>
            <a:r>
              <a:rPr lang="en-US" sz="1200" kern="1200" dirty="0" smtClean="0">
                <a:solidFill>
                  <a:schemeClr val="tx1"/>
                </a:solidFill>
                <a:effectLst/>
                <a:latin typeface="+mn-lt"/>
                <a:ea typeface="+mn-ea"/>
                <a:cs typeface="+mn-cs"/>
              </a:rPr>
              <a:t> has professional print out. You can create print profiles and choose different parameters for printing for each type of recipe. </a:t>
            </a:r>
            <a:r>
              <a:rPr lang="uk-UA" sz="1200" kern="1200" dirty="0" err="1" smtClean="0">
                <a:solidFill>
                  <a:schemeClr val="tx1"/>
                </a:solidFill>
                <a:effectLst/>
                <a:latin typeface="+mn-lt"/>
                <a:ea typeface="+mn-ea"/>
                <a:cs typeface="+mn-cs"/>
              </a:rPr>
              <a:t>You</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can</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change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the</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view</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of</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document</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to</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print</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by</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assigning</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visibility</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and</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positioning</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of</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print</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document</a:t>
            </a:r>
            <a:r>
              <a:rPr lang="uk-UA" sz="1200" kern="1200" dirty="0" smtClean="0">
                <a:solidFill>
                  <a:schemeClr val="tx1"/>
                </a:solidFill>
                <a:effectLst/>
                <a:latin typeface="+mn-lt"/>
                <a:ea typeface="+mn-ea"/>
                <a:cs typeface="+mn-cs"/>
              </a:rPr>
              <a:t> </a:t>
            </a:r>
            <a:r>
              <a:rPr lang="uk-UA" sz="1200" kern="1200" dirty="0" err="1" smtClean="0">
                <a:solidFill>
                  <a:schemeClr val="tx1"/>
                </a:solidFill>
                <a:effectLst/>
                <a:latin typeface="+mn-lt"/>
                <a:ea typeface="+mn-ea"/>
                <a:cs typeface="+mn-cs"/>
              </a:rPr>
              <a:t>elements</a:t>
            </a:r>
            <a:r>
              <a:rPr lang="uk-UA"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If you want to see any element on print out – you just need to check it and vice versa. If you don`t want to show client the premix composition you can hide it and print only its name with quantity</a:t>
            </a:r>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15</a:t>
            </a:fld>
            <a:endParaRPr lang="uk-UA"/>
          </a:p>
        </p:txBody>
      </p:sp>
    </p:spTree>
    <p:extLst>
      <p:ext uri="{BB962C8B-B14F-4D97-AF65-F5344CB8AC3E}">
        <p14:creationId xmlns:p14="http://schemas.microsoft.com/office/powerpoint/2010/main" val="352008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Export and import data between different computers, as well as save recipe in .</a:t>
            </a:r>
            <a:r>
              <a:rPr lang="en-US" sz="1200" kern="1200" dirty="0" err="1" smtClean="0">
                <a:solidFill>
                  <a:schemeClr val="tx1"/>
                </a:solidFill>
                <a:effectLst/>
                <a:latin typeface="+mn-lt"/>
                <a:ea typeface="+mn-ea"/>
                <a:cs typeface="+mn-cs"/>
              </a:rPr>
              <a:t>xls</a:t>
            </a:r>
            <a:r>
              <a:rPr lang="en-US" sz="1200" kern="1200" dirty="0" smtClean="0">
                <a:solidFill>
                  <a:schemeClr val="tx1"/>
                </a:solidFill>
                <a:effectLst/>
                <a:latin typeface="+mn-lt"/>
                <a:ea typeface="+mn-ea"/>
                <a:cs typeface="+mn-cs"/>
              </a:rPr>
              <a:t> and .pdf formats to send it by e-mail.</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16</a:t>
            </a:fld>
            <a:endParaRPr lang="uk-UA"/>
          </a:p>
        </p:txBody>
      </p:sp>
    </p:spTree>
    <p:extLst>
      <p:ext uri="{BB962C8B-B14F-4D97-AF65-F5344CB8AC3E}">
        <p14:creationId xmlns:p14="http://schemas.microsoft.com/office/powerpoint/2010/main" val="248976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WinMix</a:t>
            </a:r>
            <a:r>
              <a:rPr lang="en-US" sz="1200" kern="1200" dirty="0" smtClean="0">
                <a:solidFill>
                  <a:schemeClr val="tx1"/>
                </a:solidFill>
                <a:effectLst/>
                <a:latin typeface="+mn-lt"/>
                <a:ea typeface="+mn-ea"/>
                <a:cs typeface="+mn-cs"/>
              </a:rPr>
              <a:t> has convenient search and data filters for elements, for example if you do not want to see in raw materials database all nutrients and need only part of them which are used for pigs only you can choose the corresponding group of nutrients.</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17</a:t>
            </a:fld>
            <a:endParaRPr lang="uk-UA"/>
          </a:p>
        </p:txBody>
      </p:sp>
    </p:spTree>
    <p:extLst>
      <p:ext uri="{BB962C8B-B14F-4D97-AF65-F5344CB8AC3E}">
        <p14:creationId xmlns:p14="http://schemas.microsoft.com/office/powerpoint/2010/main" val="2233832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WinMix</a:t>
            </a:r>
            <a:r>
              <a:rPr lang="en-US" sz="1200" kern="1200" dirty="0" smtClean="0">
                <a:solidFill>
                  <a:schemeClr val="tx1"/>
                </a:solidFill>
                <a:effectLst/>
                <a:latin typeface="+mn-lt"/>
                <a:ea typeface="+mn-ea"/>
                <a:cs typeface="+mn-cs"/>
              </a:rPr>
              <a:t> has Server version for multiple users which can work directly on server with the same database. Uses may have different access rights to each type of element. Also they can use local version of program and periodically make synchronization between server and local databases so that they were identical.</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18</a:t>
            </a:fld>
            <a:endParaRPr lang="uk-UA"/>
          </a:p>
        </p:txBody>
      </p:sp>
    </p:spTree>
    <p:extLst>
      <p:ext uri="{BB962C8B-B14F-4D97-AF65-F5344CB8AC3E}">
        <p14:creationId xmlns:p14="http://schemas.microsoft.com/office/powerpoint/2010/main" val="198803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58CC9574-A819-4FE4-99A7-1E27AD09ADC2}" type="slidenum">
              <a:rPr lang="uk-UA" smtClean="0"/>
              <a:pPr/>
              <a:t>19</a:t>
            </a:fld>
            <a:endParaRPr lang="uk-UA"/>
          </a:p>
        </p:txBody>
      </p:sp>
    </p:spTree>
    <p:extLst>
      <p:ext uri="{BB962C8B-B14F-4D97-AF65-F5344CB8AC3E}">
        <p14:creationId xmlns:p14="http://schemas.microsoft.com/office/powerpoint/2010/main" val="406673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Not balanced</a:t>
            </a:r>
            <a:r>
              <a:rPr lang="en-US" sz="1200" kern="1200" dirty="0" smtClean="0">
                <a:solidFill>
                  <a:schemeClr val="tx1"/>
                </a:solidFill>
                <a:effectLst/>
                <a:latin typeface="+mn-lt"/>
                <a:ea typeface="+mn-ea"/>
                <a:cs typeface="+mn-cs"/>
              </a:rPr>
              <a:t> recipe it`s a recipe that:</a:t>
            </a:r>
            <a:endParaRPr lang="uk-U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Does NOT satisfy needs of the animals. Does not have the right amount of all the nutrients needed for good health and growth of the animal;</a:t>
            </a:r>
            <a:endParaRPr lang="uk-U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Not optimal. With all the necessary nutrients is not the cheapest one with the available raw materials;</a:t>
            </a:r>
            <a:endParaRPr lang="uk-U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Not relevant, if while the calculation is not possible to take into account the rapidly changing resource base and choose the most suitable material automatically from several options;</a:t>
            </a:r>
            <a:endParaRPr lang="uk-UA"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when calculating manually without any program very high probability of error.</a:t>
            </a:r>
            <a:endParaRPr lang="uk-UA"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pPr/>
              <a:t>2</a:t>
            </a:fld>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are choosing a program for least-cost optimization pay attention to the following:</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Functionality.  Set of necessary features in the program. What functions or modules are available separately from the basic one for additional cost.</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Database. What data is already included in the program, how to add new elements. Is it possible to recalculate nutrients values according basic nutrients.</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Price and Terms of purchase. What is the cost of the program, additional modules or functions, if they exist, as well as support, updates, and training.</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Support. Updates, hotline, operational support for troubleshooting, which ensure the smooth operation of the program.</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Easy learning. How convenient and intuitive the program interface and to perform the necessary actions while working.</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Modernization. Are there opportunities to modify the program to the requirements of a particular client, for example, to export data to a program at the factory and / or to the accounting software and others.</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developer reputation. How many years the program on the market, is there any positive recommendation from clients.</a:t>
            </a:r>
            <a:endParaRPr lang="uk-U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uk-UA" smtClean="0"/>
              <a:pPr/>
              <a:t>20</a:t>
            </a:fld>
            <a:endParaRPr lang="uk-UA"/>
          </a:p>
        </p:txBody>
      </p:sp>
    </p:spTree>
    <p:extLst>
      <p:ext uri="{BB962C8B-B14F-4D97-AF65-F5344CB8AC3E}">
        <p14:creationId xmlns:p14="http://schemas.microsoft.com/office/powerpoint/2010/main" val="1322619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58CC9574-A819-4FE4-99A7-1E27AD09ADC2}" type="slidenum">
              <a:rPr lang="uk-UA" smtClean="0"/>
              <a:pPr/>
              <a:t>21</a:t>
            </a:fld>
            <a:endParaRPr lang="uk-UA"/>
          </a:p>
        </p:txBody>
      </p:sp>
    </p:spTree>
    <p:extLst>
      <p:ext uri="{BB962C8B-B14F-4D97-AF65-F5344CB8AC3E}">
        <p14:creationId xmlns:p14="http://schemas.microsoft.com/office/powerpoint/2010/main" val="2116819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58CC9574-A819-4FE4-99A7-1E27AD09ADC2}" type="slidenum">
              <a:rPr lang="uk-UA" smtClean="0"/>
              <a:pPr/>
              <a:t>22</a:t>
            </a:fld>
            <a:endParaRPr lang="uk-UA"/>
          </a:p>
        </p:txBody>
      </p:sp>
    </p:spTree>
    <p:extLst>
      <p:ext uri="{BB962C8B-B14F-4D97-AF65-F5344CB8AC3E}">
        <p14:creationId xmlns:p14="http://schemas.microsoft.com/office/powerpoint/2010/main" val="4119727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58CC9574-A819-4FE4-99A7-1E27AD09ADC2}" type="slidenum">
              <a:rPr lang="ru-RU" smtClean="0"/>
              <a:pPr/>
              <a:t>23</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24</a:t>
            </a:fld>
            <a:endParaRPr lang="uk-UA"/>
          </a:p>
        </p:txBody>
      </p:sp>
    </p:spTree>
    <p:extLst>
      <p:ext uri="{BB962C8B-B14F-4D97-AF65-F5344CB8AC3E}">
        <p14:creationId xmlns:p14="http://schemas.microsoft.com/office/powerpoint/2010/main" val="2683009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solidFill>
                  <a:prstClr val="black"/>
                </a:solidFill>
              </a:rPr>
              <a:pPr/>
              <a:t>25</a:t>
            </a:fld>
            <a:endParaRPr lang="ru-RU"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All these leads to:</a:t>
            </a:r>
            <a:endParaRPr lang="uk-U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low weight gain and milk production;</a:t>
            </a:r>
            <a:endParaRPr lang="uk-U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huge decrease of profitability;</a:t>
            </a:r>
            <a:endParaRPr lang="uk-U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unreasonable spending of time and resources</a:t>
            </a:r>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Computer programs for calculating a recipes are developed and used worldwide. This is essential tool that can significantly simplify the work of nutritionists, make calculation convenient and fast, and most importantly to get the most optimum variant according to the norms of feeding for the lowest possible price, and thus ensure good weight gain, milk production and profit.</a:t>
            </a:r>
            <a:endParaRPr lang="uk-UA" sz="1200" kern="1200" dirty="0" smtClean="0">
              <a:solidFill>
                <a:schemeClr val="tx1"/>
              </a:solidFill>
              <a:effectLst/>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2B891980-0BF3-461C-95D4-87E094E9751C}" type="slidenum">
              <a:rPr lang="ru-RU" smtClean="0"/>
              <a:pPr/>
              <a:t>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Simplified scheme of creating a recipe using the </a:t>
            </a:r>
            <a:r>
              <a:rPr lang="en-US" sz="1200" kern="1200" dirty="0" err="1" smtClean="0">
                <a:solidFill>
                  <a:schemeClr val="tx1"/>
                </a:solidFill>
                <a:effectLst/>
                <a:latin typeface="+mn-lt"/>
                <a:ea typeface="+mn-ea"/>
                <a:cs typeface="+mn-cs"/>
              </a:rPr>
              <a:t>WinMix</a:t>
            </a:r>
            <a:r>
              <a:rPr lang="en-US" sz="1200" kern="1200" dirty="0" smtClean="0">
                <a:solidFill>
                  <a:schemeClr val="tx1"/>
                </a:solidFill>
                <a:effectLst/>
                <a:latin typeface="+mn-lt"/>
                <a:ea typeface="+mn-ea"/>
                <a:cs typeface="+mn-cs"/>
              </a:rPr>
              <a:t>:</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Depending on the animal type, as well as its weight or age user selects a template feeding from database. </a:t>
            </a:r>
            <a:endParaRPr lang="uk-U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template can be selected from the database or created from zero based on your own data and knowledge. And it can include: set of nutrients, minimum and maximum limits on their content in the recipe and additional limits (nutrients ratio, sum etc.).</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Then user selects the raw materials, which he plans to use in the recipe and sets the necessary min-max limits (it can be the raw materials, which he has in the stock, as well as client`s raw materials).</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Then user chooses price-list with raw materials prices from database or manually sets it directly in the recipe. </a:t>
            </a:r>
            <a:endParaRPr lang="uk-UA"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All these data are processed in the program for a few seconds, and the user receives a balanced optimum recipe at the lowest possible price. Or in other words a guidance, how much of each raw materials need to take to get all the nutrients in the required amount.</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5</a:t>
            </a:fld>
            <a:endParaRPr lang="uk-UA"/>
          </a:p>
        </p:txBody>
      </p:sp>
    </p:spTree>
    <p:extLst>
      <p:ext uri="{BB962C8B-B14F-4D97-AF65-F5344CB8AC3E}">
        <p14:creationId xmlns:p14="http://schemas.microsoft.com/office/powerpoint/2010/main" val="55202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Recipe for example: at first we choose the template in right part with list of nutrients and min-max limits, then the list of raw materials in left part, then choose the price-list and set up a several limits on raw materials. We run optimization and get result, which you can see in columns Share and Value – as I already said how much of each raw materials need to take to get all the nutrients in the required amount. </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6</a:t>
            </a:fld>
            <a:endParaRPr lang="uk-UA"/>
          </a:p>
        </p:txBody>
      </p:sp>
    </p:spTree>
    <p:extLst>
      <p:ext uri="{BB962C8B-B14F-4D97-AF65-F5344CB8AC3E}">
        <p14:creationId xmlns:p14="http://schemas.microsoft.com/office/powerpoint/2010/main" val="531278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WinMix</a:t>
            </a:r>
            <a:r>
              <a:rPr lang="en-US" sz="1200" kern="1200" dirty="0" smtClean="0">
                <a:solidFill>
                  <a:schemeClr val="tx1"/>
                </a:solidFill>
                <a:effectLst/>
                <a:latin typeface="+mn-lt"/>
                <a:ea typeface="+mn-ea"/>
                <a:cs typeface="+mn-cs"/>
              </a:rPr>
              <a:t> has a lot of useful features. </a:t>
            </a:r>
          </a:p>
          <a:p>
            <a:r>
              <a:rPr lang="en-US" sz="1200" kern="1200" dirty="0" smtClean="0">
                <a:solidFill>
                  <a:schemeClr val="tx1"/>
                </a:solidFill>
                <a:effectLst/>
                <a:latin typeface="+mn-lt"/>
                <a:ea typeface="+mn-ea"/>
                <a:cs typeface="+mn-cs"/>
              </a:rPr>
              <a:t>You can use different templates, price-lists, currencies, clients in recipe and easily change them in the parameters of the recipe whatever you need. </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7</a:t>
            </a:fld>
            <a:endParaRPr lang="uk-UA"/>
          </a:p>
        </p:txBody>
      </p:sp>
    </p:spTree>
    <p:extLst>
      <p:ext uri="{BB962C8B-B14F-4D97-AF65-F5344CB8AC3E}">
        <p14:creationId xmlns:p14="http://schemas.microsoft.com/office/powerpoint/2010/main" val="531278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By one click you can Create premix, additive or concentrate based on client`s raw materials. Thereby composition of the raw materials which is included in the additive will be transferred to the new recipe and recalculated to 100%.</a:t>
            </a:r>
            <a:endParaRPr lang="uk-U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uk-UA" smtClean="0"/>
              <a:pPr/>
              <a:t>8</a:t>
            </a:fld>
            <a:endParaRPr lang="uk-UA"/>
          </a:p>
        </p:txBody>
      </p:sp>
    </p:spTree>
    <p:extLst>
      <p:ext uri="{BB962C8B-B14F-4D97-AF65-F5344CB8AC3E}">
        <p14:creationId xmlns:p14="http://schemas.microsoft.com/office/powerpoint/2010/main" val="110589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 recipe can be saved as raw material (it`s very useful for premixes), so it can be saved in database as one record with its nutrients values and price for further use. Also recipe can be saved as template with sets of raw materials, nutrients and all limits.</a:t>
            </a:r>
            <a:endParaRPr lang="uk-UA" sz="1200" kern="1200" dirty="0" smtClean="0">
              <a:solidFill>
                <a:schemeClr val="tx1"/>
              </a:solidFill>
              <a:effectLst/>
              <a:latin typeface="+mn-lt"/>
              <a:ea typeface="+mn-ea"/>
              <a:cs typeface="+mn-cs"/>
            </a:endParaRPr>
          </a:p>
          <a:p>
            <a:endParaRPr lang="uk-UA" dirty="0"/>
          </a:p>
        </p:txBody>
      </p:sp>
      <p:sp>
        <p:nvSpPr>
          <p:cNvPr id="4" name="Slide Number Placeholder 3"/>
          <p:cNvSpPr>
            <a:spLocks noGrp="1"/>
          </p:cNvSpPr>
          <p:nvPr>
            <p:ph type="sldNum" sz="quarter" idx="10"/>
          </p:nvPr>
        </p:nvSpPr>
        <p:spPr/>
        <p:txBody>
          <a:bodyPr/>
          <a:lstStyle/>
          <a:p>
            <a:fld id="{58CC9574-A819-4FE4-99A7-1E27AD09ADC2}" type="slidenum">
              <a:rPr lang="uk-UA" smtClean="0"/>
              <a:pPr/>
              <a:t>9</a:t>
            </a:fld>
            <a:endParaRPr lang="uk-UA"/>
          </a:p>
        </p:txBody>
      </p:sp>
    </p:spTree>
    <p:extLst>
      <p:ext uri="{BB962C8B-B14F-4D97-AF65-F5344CB8AC3E}">
        <p14:creationId xmlns:p14="http://schemas.microsoft.com/office/powerpoint/2010/main" val="2317391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bg1"/>
                </a:solidFill>
              </a:defRPr>
            </a:lvl1pPr>
          </a:lstStyle>
          <a:p>
            <a:fld id="{31CD42EC-A83A-46F8-8757-1F0B2BC7B23B}" type="datetime1">
              <a:rPr lang="uk-UA" smtClean="0"/>
              <a:t>20.05.2014</a:t>
            </a:fld>
            <a:endParaRPr kumimoji="0" lang="ru-RU"/>
          </a:p>
        </p:txBody>
      </p:sp>
      <p:sp>
        <p:nvSpPr>
          <p:cNvPr id="5" name="Footer Placeholder 4"/>
          <p:cNvSpPr>
            <a:spLocks noGrp="1"/>
          </p:cNvSpPr>
          <p:nvPr>
            <p:ph type="ftr" sz="quarter" idx="11"/>
          </p:nvPr>
        </p:nvSpPr>
        <p:spPr/>
        <p:txBody>
          <a:bodyPr/>
          <a:lstStyle>
            <a:lvl1pPr eaLnBrk="1" latinLnBrk="0" hangingPunct="1">
              <a:defRPr kumimoji="0" lang="ru-RU">
                <a:solidFill>
                  <a:schemeClr val="bg1"/>
                </a:solidFill>
              </a:defRPr>
            </a:lvl1pPr>
          </a:lstStyle>
          <a:p>
            <a:r>
              <a:rPr kumimoji="0" lang="en-US" smtClean="0"/>
              <a:t>www.winmixsoft.com</a:t>
            </a:r>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ru-RU" sz="2200" kern="1200">
                <a:solidFill>
                  <a:schemeClr val="tx1">
                    <a:lumMod val="75000"/>
                    <a:lumOff val="25000"/>
                  </a:schemeClr>
                </a:solidFill>
                <a:latin typeface="Calibri" pitchFamily="34" charset="0"/>
                <a:ea typeface="+mn-ea"/>
                <a:cs typeface="+mn-cs"/>
              </a:defRPr>
            </a:lvl1pPr>
          </a:lstStyle>
          <a:p>
            <a:pPr lvl="0"/>
            <a:r>
              <a:rPr kumimoji="0" lang="ru-RU"/>
              <a:t>Образец подзаголовка</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ru-RU"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ru-RU" smtClean="0"/>
              <a:t>Образец заголовка</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Клип мультимедиа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B4B19303-D057-4456-A95A-E765A1572790}" type="datetime1">
              <a:rPr lang="uk-UA" smtClean="0"/>
              <a:t>20.05.2014</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r>
              <a:rPr kumimoji="0" lang="en-US" smtClean="0"/>
              <a:t>www.winmixsoft.com</a:t>
            </a:r>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ru-RU" sz="1800" b="0" i="1">
                <a:solidFill>
                  <a:schemeClr val="bg1">
                    <a:lumMod val="85000"/>
                  </a:schemeClr>
                </a:solidFill>
                <a:latin typeface="Georgia" pitchFamily="18" charset="0"/>
              </a:defRPr>
            </a:lvl1pPr>
          </a:lstStyle>
          <a:p>
            <a:pPr eaLnBrk="1" latinLnBrk="0" hangingPunct="1"/>
            <a:r>
              <a:rPr lang="ru-RU" smtClean="0"/>
              <a:t>Образец заголовка</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ru-RU"/>
            </a:lvl1pPr>
          </a:lstStyle>
          <a:p>
            <a:pPr eaLnBrk="1" latinLnBrk="0" hangingPunct="1"/>
            <a:r>
              <a:rPr lang="ru-RU" smtClean="0"/>
              <a:t>Вставка клипа мультимедиа</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ru-RU" sz="2400">
                <a:solidFill>
                  <a:schemeClr val="bg1"/>
                </a:solidFill>
              </a:defRPr>
            </a:lvl1pPr>
          </a:lstStyle>
          <a:p>
            <a:pPr lvl="0" eaLnBrk="1" latinLnBrk="0" hangingPunct="1"/>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ru-RU" sz="1800" b="0" i="1">
                <a:solidFill>
                  <a:schemeClr val="bg1">
                    <a:lumMod val="85000"/>
                  </a:schemeClr>
                </a:solidFill>
                <a:latin typeface="Georgia" pitchFamily="18" charset="0"/>
              </a:defRPr>
            </a:lvl1pPr>
          </a:lstStyle>
          <a:p>
            <a:pPr eaLnBrk="1" latinLnBrk="0" hangingPunct="1"/>
            <a:r>
              <a:rPr lang="ru-RU" smtClean="0"/>
              <a:t>Образец заголовка</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ru-RU" sz="3200"/>
            </a:lvl1pPr>
            <a:lvl2pPr marL="457200" indent="0" eaLnBrk="1" latinLnBrk="0" hangingPunct="1">
              <a:buNone/>
              <a:defRPr kumimoji="0" lang="ru-RU" sz="2800"/>
            </a:lvl2pPr>
            <a:lvl3pPr marL="914400" indent="0" eaLnBrk="1" latinLnBrk="0" hangingPunct="1">
              <a:buNone/>
              <a:defRPr kumimoji="0" lang="ru-RU" sz="2400"/>
            </a:lvl3pPr>
            <a:lvl4pPr marL="1371600" indent="0" eaLnBrk="1" latinLnBrk="0" hangingPunct="1">
              <a:buNone/>
              <a:defRPr kumimoji="0" lang="ru-RU" sz="2000"/>
            </a:lvl4pPr>
            <a:lvl5pPr marL="1828800" indent="0" eaLnBrk="1" latinLnBrk="0" hangingPunct="1">
              <a:buNone/>
              <a:defRPr kumimoji="0" lang="ru-RU" sz="2000"/>
            </a:lvl5pPr>
            <a:lvl6pPr marL="2286000" indent="0" eaLnBrk="1" latinLnBrk="0" hangingPunct="1">
              <a:buNone/>
              <a:defRPr kumimoji="0" lang="ru-RU" sz="2000"/>
            </a:lvl6pPr>
            <a:lvl7pPr marL="2743200" indent="0" eaLnBrk="1" latinLnBrk="0" hangingPunct="1">
              <a:buNone/>
              <a:defRPr kumimoji="0" lang="ru-RU" sz="2000"/>
            </a:lvl7pPr>
            <a:lvl8pPr marL="3200400" indent="0" eaLnBrk="1" latinLnBrk="0" hangingPunct="1">
              <a:buNone/>
              <a:defRPr kumimoji="0" lang="ru-RU" sz="2000"/>
            </a:lvl8pPr>
            <a:lvl9pPr marL="3657600" indent="0" eaLnBrk="1" latinLnBrk="0" hangingPunct="1">
              <a:buNone/>
              <a:defRPr kumimoji="0" lang="ru-RU" sz="2000"/>
            </a:lvl9pPr>
          </a:lstStyle>
          <a:p>
            <a:pPr eaLnBrk="1" latinLnBrk="0" hangingPunct="1"/>
            <a:r>
              <a:rPr lang="ru-RU" smtClean="0"/>
              <a:t>Вставка рисунка</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ru-RU" sz="1400"/>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lvl1pPr eaLnBrk="1" latinLnBrk="0" hangingPunct="1">
              <a:defRPr kumimoji="0" lang="ru-RU">
                <a:solidFill>
                  <a:schemeClr val="bg1"/>
                </a:solidFill>
              </a:defRPr>
            </a:lvl1pPr>
          </a:lstStyle>
          <a:p>
            <a:fld id="{B72BC8E1-FB76-49BB-BC60-68583936FFFF}" type="datetime1">
              <a:rPr lang="uk-UA" smtClean="0"/>
              <a:t>20.05.2014</a:t>
            </a:fld>
            <a:endParaRPr kumimoji="0" lang="ru-RU"/>
          </a:p>
        </p:txBody>
      </p:sp>
      <p:sp>
        <p:nvSpPr>
          <p:cNvPr id="6" name="Footer Placeholder 5"/>
          <p:cNvSpPr>
            <a:spLocks noGrp="1"/>
          </p:cNvSpPr>
          <p:nvPr>
            <p:ph type="ftr" sz="quarter" idx="11"/>
          </p:nvPr>
        </p:nvSpPr>
        <p:spPr/>
        <p:txBody>
          <a:bodyPr/>
          <a:lstStyle>
            <a:lvl1pPr eaLnBrk="1" latinLnBrk="0" hangingPunct="1">
              <a:defRPr kumimoji="0" lang="ru-RU">
                <a:solidFill>
                  <a:schemeClr val="bg1"/>
                </a:solidFill>
              </a:defRPr>
            </a:lvl1pPr>
          </a:lstStyle>
          <a:p>
            <a:r>
              <a:rPr kumimoji="0" lang="en-US" smtClean="0"/>
              <a:t>www.winmixsoft.com</a:t>
            </a:r>
            <a:endParaRPr kumimoji="0" lang="ru-RU"/>
          </a:p>
        </p:txBody>
      </p:sp>
      <p:sp>
        <p:nvSpPr>
          <p:cNvPr id="7" name="Slide Number Placeholder 6"/>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и вертикальный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p>
            <a:fld id="{C307C73A-089F-4029-94A1-1863E799CF25}" type="datetime1">
              <a:rPr lang="uk-UA" smtClean="0"/>
              <a:t>20.05.2014</a:t>
            </a:fld>
            <a:endParaRPr kumimoji="0" lang="ru-RU"/>
          </a:p>
        </p:txBody>
      </p:sp>
      <p:sp>
        <p:nvSpPr>
          <p:cNvPr id="5" name="Footer Placeholder 4"/>
          <p:cNvSpPr>
            <a:spLocks noGrp="1"/>
          </p:cNvSpPr>
          <p:nvPr>
            <p:ph type="ftr" sz="quarter" idx="11"/>
          </p:nvPr>
        </p:nvSpPr>
        <p:spPr/>
        <p:txBody>
          <a:bodyPr/>
          <a:lstStyle/>
          <a:p>
            <a:r>
              <a:rPr kumimoji="0" lang="en-US" smtClean="0"/>
              <a:t>www.winmixsoft.com</a:t>
            </a:r>
            <a:endParaRPr kumimoji="0" lang="ru-RU"/>
          </a:p>
        </p:txBody>
      </p:sp>
      <p:sp>
        <p:nvSpPr>
          <p:cNvPr id="6" name="Slide Number Placeholder 5"/>
          <p:cNvSpPr>
            <a:spLocks noGrp="1"/>
          </p:cNvSpPr>
          <p:nvPr>
            <p:ph type="sldNum" sz="quarter" idx="12"/>
          </p:nvPr>
        </p:nvSpPr>
        <p:spPr/>
        <p:txBody>
          <a:bodyPr/>
          <a:lstStyle/>
          <a:p>
            <a:fld id="{240D5ECE-8B49-45CD-BE81-EF81920D1969}" type="slidenum">
              <a:pPr/>
              <a:t>‹#›</a:t>
            </a:fld>
            <a:endParaRPr kumimoji="0" lang="ru-RU"/>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ru-RU" sz="2800" b="1" kern="1200" baseline="0">
                <a:solidFill>
                  <a:schemeClr val="bg1"/>
                </a:solidFill>
                <a:latin typeface="+mn-lt"/>
                <a:ea typeface="+mn-ea"/>
                <a:cs typeface="+mn-cs"/>
              </a:defRPr>
            </a:lvl1pPr>
          </a:lstStyle>
          <a:p>
            <a:r>
              <a:rPr kumimoji="0" lang="ru-RU"/>
              <a:t>    Образец заголовка</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ru-RU" smtClean="0"/>
              <a:t>Образец заголовка</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1E23E251-6608-4CD7-B406-15664AE685C5}" type="datetime1">
              <a:rPr lang="uk-UA" smtClean="0"/>
              <a:t>20.05.2014</a:t>
            </a:fld>
            <a:endParaRPr kumimoji="0" lang="ru-RU"/>
          </a:p>
        </p:txBody>
      </p:sp>
      <p:sp>
        <p:nvSpPr>
          <p:cNvPr id="5" name="Footer Placeholder 4"/>
          <p:cNvSpPr>
            <a:spLocks noGrp="1"/>
          </p:cNvSpPr>
          <p:nvPr>
            <p:ph type="ftr" sz="quarter" idx="11"/>
          </p:nvPr>
        </p:nvSpPr>
        <p:spPr/>
        <p:txBody>
          <a:bodyPr/>
          <a:lstStyle/>
          <a:p>
            <a:r>
              <a:rPr kumimoji="0" lang="en-US" smtClean="0"/>
              <a:t>www.winmixsoft.com</a:t>
            </a:r>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Пустой">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5C819F1E-C2BE-4913-B2D0-BB716E93413E}" type="datetime1">
              <a:rPr lang="uk-UA" smtClean="0"/>
              <a:t>20.05.2014</a:t>
            </a:fld>
            <a:endParaRPr kumimoji="0" lang="ru-RU"/>
          </a:p>
        </p:txBody>
      </p:sp>
      <p:sp>
        <p:nvSpPr>
          <p:cNvPr id="3" name="Footer Placeholder 2"/>
          <p:cNvSpPr>
            <a:spLocks noGrp="1"/>
          </p:cNvSpPr>
          <p:nvPr>
            <p:ph type="ftr" sz="quarter" idx="11"/>
          </p:nvPr>
        </p:nvSpPr>
        <p:spPr/>
        <p:txBody>
          <a:bodyPr/>
          <a:lstStyle/>
          <a:p>
            <a:r>
              <a:rPr kumimoji="0" lang="en-US" smtClean="0"/>
              <a:t>www.winmixsoft.com</a:t>
            </a:r>
            <a:endParaRPr kumimoji="0" lang="ru-RU"/>
          </a:p>
        </p:txBody>
      </p:sp>
      <p:sp>
        <p:nvSpPr>
          <p:cNvPr id="4" name="Slide Number Placeholder 3"/>
          <p:cNvSpPr>
            <a:spLocks noGrp="1"/>
          </p:cNvSpPr>
          <p:nvPr>
            <p:ph type="sldNum" sz="quarter" idx="12"/>
          </p:nvPr>
        </p:nvSpPr>
        <p:spPr/>
        <p:txBody>
          <a:bodyPr/>
          <a:lstStyle/>
          <a:p>
            <a:fld id="{73820FCD-5F4C-4989-BE05-0A8208BCBC21}" type="slidenum">
              <a:pPr/>
              <a:t>‹#›</a:t>
            </a:fld>
            <a:endParaRPr kumimoji="0"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ru-RU" sz="3000" b="1" cap="all"/>
            </a:lvl1pPr>
          </a:lstStyle>
          <a:p>
            <a:pPr eaLnBrk="1" latinLnBrk="0" hangingPunct="1"/>
            <a:r>
              <a:rPr lang="ru-RU" smtClean="0"/>
              <a:t>Образец заголовка</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ru-RU" sz="1800">
                <a:solidFill>
                  <a:schemeClr val="tx1">
                    <a:lumMod val="65000"/>
                    <a:lumOff val="35000"/>
                  </a:schemeClr>
                </a:solidFill>
              </a:defRPr>
            </a:lvl1pPr>
            <a:lvl2pPr marL="457200" indent="0" eaLnBrk="1" latinLnBrk="0" hangingPunct="1">
              <a:buNone/>
              <a:defRPr kumimoji="0" lang="ru-RU" sz="1800">
                <a:solidFill>
                  <a:schemeClr val="tx1">
                    <a:tint val="75000"/>
                  </a:schemeClr>
                </a:solidFill>
              </a:defRPr>
            </a:lvl2pPr>
            <a:lvl3pPr marL="914400" indent="0" eaLnBrk="1" latinLnBrk="0" hangingPunct="1">
              <a:buNone/>
              <a:defRPr kumimoji="0" lang="ru-RU" sz="1600">
                <a:solidFill>
                  <a:schemeClr val="tx1">
                    <a:tint val="75000"/>
                  </a:schemeClr>
                </a:solidFill>
              </a:defRPr>
            </a:lvl3pPr>
            <a:lvl4pPr marL="1371600" indent="0" eaLnBrk="1" latinLnBrk="0" hangingPunct="1">
              <a:buNone/>
              <a:defRPr kumimoji="0" lang="ru-RU" sz="1400">
                <a:solidFill>
                  <a:schemeClr val="tx1">
                    <a:tint val="75000"/>
                  </a:schemeClr>
                </a:solidFill>
              </a:defRPr>
            </a:lvl4pPr>
            <a:lvl5pPr marL="1828800" indent="0" eaLnBrk="1" latinLnBrk="0" hangingPunct="1">
              <a:buNone/>
              <a:defRPr kumimoji="0" lang="ru-RU" sz="1400">
                <a:solidFill>
                  <a:schemeClr val="tx1">
                    <a:tint val="75000"/>
                  </a:schemeClr>
                </a:solidFill>
              </a:defRPr>
            </a:lvl5pPr>
            <a:lvl6pPr marL="2286000" indent="0" eaLnBrk="1" latinLnBrk="0" hangingPunct="1">
              <a:buNone/>
              <a:defRPr kumimoji="0" lang="ru-RU" sz="1400">
                <a:solidFill>
                  <a:schemeClr val="tx1">
                    <a:tint val="75000"/>
                  </a:schemeClr>
                </a:solidFill>
              </a:defRPr>
            </a:lvl6pPr>
            <a:lvl7pPr marL="2743200" indent="0" eaLnBrk="1" latinLnBrk="0" hangingPunct="1">
              <a:buNone/>
              <a:defRPr kumimoji="0" lang="ru-RU" sz="1400">
                <a:solidFill>
                  <a:schemeClr val="tx1">
                    <a:tint val="75000"/>
                  </a:schemeClr>
                </a:solidFill>
              </a:defRPr>
            </a:lvl7pPr>
            <a:lvl8pPr marL="3200400" indent="0" eaLnBrk="1" latinLnBrk="0" hangingPunct="1">
              <a:buNone/>
              <a:defRPr kumimoji="0" lang="ru-RU" sz="1400">
                <a:solidFill>
                  <a:schemeClr val="tx1">
                    <a:tint val="75000"/>
                  </a:schemeClr>
                </a:solidFill>
              </a:defRPr>
            </a:lvl8pPr>
            <a:lvl9pPr marL="3657600" indent="0" eaLnBrk="1" latinLnBrk="0" hangingPunct="1">
              <a:buNone/>
              <a:defRPr kumimoji="0" lang="ru-RU" sz="1400">
                <a:solidFill>
                  <a:schemeClr val="tx1">
                    <a:tint val="75000"/>
                  </a:schemeClr>
                </a:solidFill>
              </a:defRPr>
            </a:lvl9pPr>
          </a:lstStyle>
          <a:p>
            <a:pPr lvl="0" eaLnBrk="1" latinLnBrk="0" hangingPunct="1"/>
            <a:r>
              <a:rPr lang="ru-RU" smtClean="0"/>
              <a:t>Образец текста</a:t>
            </a:r>
          </a:p>
        </p:txBody>
      </p:sp>
      <p:sp>
        <p:nvSpPr>
          <p:cNvPr id="5" name="Footer Placeholder 4"/>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r>
              <a:rPr kumimoji="0" lang="en-US" smtClean="0"/>
              <a:t>www.winmixsoft.com</a:t>
            </a:r>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ru-RU"/>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ru-RU" sz="3000" b="0">
                <a:solidFill>
                  <a:schemeClr val="tx1">
                    <a:lumMod val="85000"/>
                    <a:lumOff val="15000"/>
                  </a:schemeClr>
                </a:solidFill>
              </a:defRPr>
            </a:lvl1pPr>
          </a:lstStyle>
          <a:p>
            <a:pPr eaLnBrk="1" latinLnBrk="0" hangingPunct="1"/>
            <a:r>
              <a:rPr lang="ru-RU" smtClean="0"/>
              <a:t>Образец заголовка</a:t>
            </a:r>
            <a:endParaRPr/>
          </a:p>
        </p:txBody>
      </p:sp>
      <p:sp>
        <p:nvSpPr>
          <p:cNvPr id="3" name="Content Placeholder 2"/>
          <p:cNvSpPr>
            <a:spLocks noGrp="1"/>
          </p:cNvSpPr>
          <p:nvPr>
            <p:ph idx="1"/>
          </p:nvPr>
        </p:nvSpPr>
        <p:spPr/>
        <p:txBody>
          <a:bodyPr/>
          <a:lstStyle>
            <a:lvl1pPr eaLnBrk="1" latinLnBrk="0" hangingPunct="1">
              <a:defRPr kumimoji="0" lang="ru-RU">
                <a:solidFill>
                  <a:schemeClr val="tx1">
                    <a:lumMod val="85000"/>
                    <a:lumOff val="15000"/>
                  </a:schemeClr>
                </a:solidFill>
              </a:defRPr>
            </a:lvl1pPr>
            <a:lvl2pPr eaLnBrk="1" latinLnBrk="0" hangingPunct="1">
              <a:defRPr kumimoji="0" lang="ru-RU">
                <a:solidFill>
                  <a:schemeClr val="tx1">
                    <a:lumMod val="85000"/>
                    <a:lumOff val="15000"/>
                  </a:schemeClr>
                </a:solidFill>
              </a:defRPr>
            </a:lvl2pPr>
            <a:lvl3pPr eaLnBrk="1" latinLnBrk="0" hangingPunct="1">
              <a:defRPr kumimoji="0" lang="ru-RU">
                <a:solidFill>
                  <a:schemeClr val="tx1">
                    <a:lumMod val="85000"/>
                    <a:lumOff val="15000"/>
                  </a:schemeClr>
                </a:solidFill>
              </a:defRPr>
            </a:lvl3pPr>
            <a:lvl4pPr eaLnBrk="1" latinLnBrk="0" hangingPunct="1">
              <a:defRPr kumimoji="0" lang="ru-RU">
                <a:solidFill>
                  <a:schemeClr val="tx1">
                    <a:lumMod val="85000"/>
                    <a:lumOff val="15000"/>
                  </a:schemeClr>
                </a:solidFill>
              </a:defRPr>
            </a:lvl4pPr>
            <a:lvl5pPr eaLnBrk="1" latinLnBrk="0" hangingPunct="1">
              <a:defRPr kumimoji="0" lang="ru-RU">
                <a:solidFill>
                  <a:schemeClr val="tx1">
                    <a:lumMod val="85000"/>
                    <a:lumOff val="15000"/>
                  </a:schemeClr>
                </a:solidFill>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Date Placeholder 3"/>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CC3BE309-46BD-428D-A014-5A5BF2BDCC7E}" type="datetime1">
              <a:rPr lang="uk-UA" smtClean="0"/>
              <a:t>20.05.2014</a:t>
            </a:fld>
            <a:endParaRPr kumimoji="0" lang="ru-RU"/>
          </a:p>
        </p:txBody>
      </p:sp>
      <p:sp>
        <p:nvSpPr>
          <p:cNvPr id="5" name="Footer Placeholder 4"/>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r>
              <a:rPr kumimoji="0" lang="en-US" smtClean="0"/>
              <a:t>www.winmixsoft.com</a:t>
            </a:r>
            <a:endParaRPr kumimoji="0" lang="ru-RU"/>
          </a:p>
        </p:txBody>
      </p:sp>
      <p:sp>
        <p:nvSpPr>
          <p:cNvPr id="6" name="Slide Number Placeholder 5"/>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выделени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ru-RU" smtClean="0"/>
              <a:t>Образец заголовка</a:t>
            </a:r>
            <a:endParaRPr/>
          </a:p>
        </p:txBody>
      </p:sp>
      <p:sp>
        <p:nvSpPr>
          <p:cNvPr id="3" name="Date Placeholder 2"/>
          <p:cNvSpPr>
            <a:spLocks noGrp="1"/>
          </p:cNvSpPr>
          <p:nvPr>
            <p:ph type="dt" sz="half" idx="10"/>
          </p:nvPr>
        </p:nvSpPr>
        <p:spPr/>
        <p:txBody>
          <a:bodyPr/>
          <a:lstStyle>
            <a:lvl1pPr eaLnBrk="1" latinLnBrk="0" hangingPunct="1">
              <a:defRPr kumimoji="0" lang="ru-RU">
                <a:solidFill>
                  <a:schemeClr val="tx1">
                    <a:lumMod val="85000"/>
                    <a:lumOff val="15000"/>
                  </a:schemeClr>
                </a:solidFill>
              </a:defRPr>
            </a:lvl1pPr>
          </a:lstStyle>
          <a:p>
            <a:fld id="{4DD70DF9-5033-4E0C-870C-B9BED66D2C6F}" type="datetime1">
              <a:rPr lang="uk-UA" smtClean="0"/>
              <a:t>20.05.2014</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tx1">
                    <a:lumMod val="85000"/>
                    <a:lumOff val="15000"/>
                  </a:schemeClr>
                </a:solidFill>
              </a:defRPr>
            </a:lvl1pPr>
          </a:lstStyle>
          <a:p>
            <a:r>
              <a:rPr kumimoji="0" lang="en-US" smtClean="0"/>
              <a:t>www.winmixsoft.com</a:t>
            </a:r>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tx1">
                    <a:lumMod val="85000"/>
                    <a:lumOff val="15000"/>
                  </a:schemeClr>
                </a:solidFill>
              </a:defRPr>
            </a:lvl1pPr>
          </a:lstStyle>
          <a:p>
            <a:fld id="{240D5ECE-8B49-45CD-BE81-EF81920D1969}" type="slidenum">
              <a:pPr/>
              <a:t>‹#›</a:t>
            </a:fld>
            <a:endParaRPr kumimoji="0" lang="ru-RU"/>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ru-RU">
                <a:solidFill>
                  <a:schemeClr val="tx1">
                    <a:lumMod val="85000"/>
                    <a:lumOff val="15000"/>
                  </a:schemeClr>
                </a:solidFill>
              </a:defRPr>
            </a:lvl1pPr>
            <a:lvl2pPr eaLnBrk="1" latinLnBrk="0" hangingPunct="1">
              <a:defRPr kumimoji="0" lang="ru-RU">
                <a:solidFill>
                  <a:schemeClr val="tx1">
                    <a:lumMod val="85000"/>
                    <a:lumOff val="15000"/>
                  </a:schemeClr>
                </a:solidFill>
              </a:defRPr>
            </a:lvl2pPr>
            <a:lvl3pPr eaLnBrk="1" latinLnBrk="0" hangingPunct="1">
              <a:defRPr kumimoji="0" lang="ru-RU">
                <a:solidFill>
                  <a:schemeClr val="tx1">
                    <a:lumMod val="85000"/>
                    <a:lumOff val="15000"/>
                  </a:schemeClr>
                </a:solidFill>
              </a:defRPr>
            </a:lvl3pPr>
            <a:lvl4pPr eaLnBrk="1" latinLnBrk="0" hangingPunct="1">
              <a:defRPr kumimoji="0" lang="ru-RU">
                <a:solidFill>
                  <a:schemeClr val="tx1">
                    <a:lumMod val="85000"/>
                    <a:lumOff val="15000"/>
                  </a:schemeClr>
                </a:solidFill>
              </a:defRPr>
            </a:lvl4pPr>
            <a:lvl5pPr eaLnBrk="1" latinLnBrk="0" hangingPunct="1">
              <a:defRPr kumimoji="0" lang="ru-RU">
                <a:solidFill>
                  <a:schemeClr val="tx1">
                    <a:lumMod val="85000"/>
                    <a:lumOff val="15000"/>
                  </a:schemeClr>
                </a:solidFill>
              </a:defRPr>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ru-RU" sz="2800">
                <a:solidFill>
                  <a:schemeClr val="bg1"/>
                </a:solidFill>
              </a:defRPr>
            </a:lvl1pPr>
          </a:lstStyle>
          <a:p>
            <a:pPr eaLnBrk="1" latinLnBrk="0" hangingPunct="1"/>
            <a:r>
              <a:rPr lang="ru-RU" smtClean="0"/>
              <a:t>Образец заголовка</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ru-RU" sz="2800">
                <a:solidFill>
                  <a:schemeClr val="tx1">
                    <a:lumMod val="85000"/>
                    <a:lumOff val="15000"/>
                  </a:schemeClr>
                </a:solidFill>
              </a:defRPr>
            </a:lvl1pPr>
            <a:lvl2pPr eaLnBrk="1" latinLnBrk="0" hangingPunct="1">
              <a:defRPr kumimoji="0" lang="ru-RU" sz="2400">
                <a:solidFill>
                  <a:schemeClr val="tx1">
                    <a:lumMod val="85000"/>
                    <a:lumOff val="15000"/>
                  </a:schemeClr>
                </a:solidFill>
              </a:defRPr>
            </a:lvl2pPr>
            <a:lvl3pPr eaLnBrk="1" latinLnBrk="0" hangingPunct="1">
              <a:defRPr kumimoji="0" lang="ru-RU" sz="2000">
                <a:solidFill>
                  <a:schemeClr val="tx1">
                    <a:lumMod val="85000"/>
                    <a:lumOff val="15000"/>
                  </a:schemeClr>
                </a:solidFill>
              </a:defRPr>
            </a:lvl3pPr>
            <a:lvl4pPr eaLnBrk="1" latinLnBrk="0" hangingPunct="1">
              <a:defRPr kumimoji="0" lang="ru-RU" sz="1800">
                <a:solidFill>
                  <a:schemeClr val="tx1">
                    <a:lumMod val="85000"/>
                    <a:lumOff val="15000"/>
                  </a:schemeClr>
                </a:solidFill>
              </a:defRPr>
            </a:lvl4pPr>
            <a:lvl5pPr eaLnBrk="1" latinLnBrk="0" hangingPunct="1">
              <a:defRPr kumimoji="0" lang="ru-RU" sz="1800">
                <a:solidFill>
                  <a:schemeClr val="tx1">
                    <a:lumMod val="85000"/>
                    <a:lumOff val="15000"/>
                  </a:schemeClr>
                </a:solidFill>
              </a:defRPr>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ru-RU" sz="2800">
                <a:solidFill>
                  <a:schemeClr val="tx1">
                    <a:lumMod val="85000"/>
                    <a:lumOff val="15000"/>
                  </a:schemeClr>
                </a:solidFill>
              </a:defRPr>
            </a:lvl1pPr>
            <a:lvl2pPr eaLnBrk="1" latinLnBrk="0" hangingPunct="1">
              <a:defRPr kumimoji="0" lang="ru-RU" sz="2400">
                <a:solidFill>
                  <a:schemeClr val="tx1">
                    <a:lumMod val="85000"/>
                    <a:lumOff val="15000"/>
                  </a:schemeClr>
                </a:solidFill>
              </a:defRPr>
            </a:lvl2pPr>
            <a:lvl3pPr eaLnBrk="1" latinLnBrk="0" hangingPunct="1">
              <a:defRPr kumimoji="0" lang="ru-RU" sz="2000">
                <a:solidFill>
                  <a:schemeClr val="tx1">
                    <a:lumMod val="85000"/>
                    <a:lumOff val="15000"/>
                  </a:schemeClr>
                </a:solidFill>
              </a:defRPr>
            </a:lvl3pPr>
            <a:lvl4pPr eaLnBrk="1" latinLnBrk="0" hangingPunct="1">
              <a:defRPr kumimoji="0" lang="ru-RU" sz="1800">
                <a:solidFill>
                  <a:schemeClr val="tx1">
                    <a:lumMod val="85000"/>
                    <a:lumOff val="15000"/>
                  </a:schemeClr>
                </a:solidFill>
              </a:defRPr>
            </a:lvl4pPr>
            <a:lvl5pPr eaLnBrk="1" latinLnBrk="0" hangingPunct="1">
              <a:defRPr kumimoji="0" lang="ru-RU" sz="1800">
                <a:solidFill>
                  <a:schemeClr val="tx1">
                    <a:lumMod val="85000"/>
                    <a:lumOff val="15000"/>
                  </a:schemeClr>
                </a:solidFill>
              </a:defRPr>
            </a:lvl5pPr>
            <a:lvl6pPr eaLnBrk="1" latinLnBrk="0" hangingPunct="1">
              <a:defRPr kumimoji="0" lang="ru-RU" sz="1800"/>
            </a:lvl6pPr>
            <a:lvl7pPr eaLnBrk="1" latinLnBrk="0" hangingPunct="1">
              <a:defRPr kumimoji="0" lang="ru-RU" sz="1800"/>
            </a:lvl7pPr>
            <a:lvl8pPr eaLnBrk="1" latinLnBrk="0" hangingPunct="1">
              <a:defRPr kumimoji="0" lang="ru-RU" sz="1800"/>
            </a:lvl8pPr>
            <a:lvl9pPr eaLnBrk="1" latinLnBrk="0" hangingPunct="1">
              <a:defRPr kumimoji="0" lang="ru-RU" sz="18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5" name="Date Placeholder 4"/>
          <p:cNvSpPr>
            <a:spLocks noGrp="1"/>
          </p:cNvSpPr>
          <p:nvPr>
            <p:ph type="dt" sz="half" idx="10"/>
          </p:nvPr>
        </p:nvSpPr>
        <p:spPr/>
        <p:txBody>
          <a:bodyPr/>
          <a:lstStyle/>
          <a:p>
            <a:fld id="{A96D9EF7-7D44-4C8C-9C2C-09369A894D6B}" type="datetime1">
              <a:rPr lang="uk-UA" smtClean="0"/>
              <a:t>20.05.2014</a:t>
            </a:fld>
            <a:endParaRPr kumimoji="0" lang="ru-RU"/>
          </a:p>
        </p:txBody>
      </p:sp>
      <p:sp>
        <p:nvSpPr>
          <p:cNvPr id="6" name="Footer Placeholder 5"/>
          <p:cNvSpPr>
            <a:spLocks noGrp="1"/>
          </p:cNvSpPr>
          <p:nvPr>
            <p:ph type="ftr" sz="quarter" idx="11"/>
          </p:nvPr>
        </p:nvSpPr>
        <p:spPr/>
        <p:txBody>
          <a:bodyPr/>
          <a:lstStyle/>
          <a:p>
            <a:r>
              <a:rPr kumimoji="0" lang="en-US" smtClean="0"/>
              <a:t>www.winmixsoft.com</a:t>
            </a:r>
            <a:endParaRPr kumimoji="0" lang="ru-RU"/>
          </a:p>
        </p:txBody>
      </p:sp>
      <p:sp>
        <p:nvSpPr>
          <p:cNvPr id="7" name="Slide Number Placeholder 6"/>
          <p:cNvSpPr>
            <a:spLocks noGrp="1"/>
          </p:cNvSpPr>
          <p:nvPr>
            <p:ph type="sldNum" sz="quarter" idx="12"/>
          </p:nvPr>
        </p:nvSpPr>
        <p:spPr/>
        <p:txBody>
          <a:body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B0E93F18-33FD-4DBF-BF16-F227E1B1450D}" type="datetime1">
              <a:rPr lang="uk-UA" smtClean="0"/>
              <a:t>20.05.2014</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r>
              <a:rPr kumimoji="0" lang="en-US" smtClean="0"/>
              <a:t>www.winmixsoft.com</a:t>
            </a:r>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ru-RU"/>
            </a:lvl1pPr>
          </a:lstStyle>
          <a:p>
            <a:pPr eaLnBrk="1" latinLnBrk="0" hangingPunct="1"/>
            <a:r>
              <a:rPr lang="ru-RU" smtClean="0"/>
              <a:t>Образец заголовка</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выделени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E09BD-E35D-417C-98C0-EEBA0A3A7433}" type="datetime1">
              <a:rPr lang="uk-UA" smtClean="0"/>
              <a:t>20.05.2014</a:t>
            </a:fld>
            <a:endParaRPr kumimoji="0" lang="ru-RU"/>
          </a:p>
        </p:txBody>
      </p:sp>
      <p:sp>
        <p:nvSpPr>
          <p:cNvPr id="3" name="Footer Placeholder 2"/>
          <p:cNvSpPr>
            <a:spLocks noGrp="1"/>
          </p:cNvSpPr>
          <p:nvPr>
            <p:ph type="ftr" sz="quarter" idx="11"/>
          </p:nvPr>
        </p:nvSpPr>
        <p:spPr/>
        <p:txBody>
          <a:bodyPr/>
          <a:lstStyle/>
          <a:p>
            <a:r>
              <a:rPr kumimoji="0" lang="en-US" smtClean="0"/>
              <a:t>www.winmixsoft.com</a:t>
            </a:r>
            <a:endParaRPr kumimoji="0" lang="ru-RU"/>
          </a:p>
        </p:txBody>
      </p:sp>
      <p:sp>
        <p:nvSpPr>
          <p:cNvPr id="4" name="Slide Number Placeholder 3"/>
          <p:cNvSpPr>
            <a:spLocks noGrp="1"/>
          </p:cNvSpPr>
          <p:nvPr>
            <p:ph type="sldNum" sz="quarter" idx="12"/>
          </p:nvPr>
        </p:nvSpPr>
        <p:spPr/>
        <p:txBody>
          <a:bodyPr/>
          <a:lstStyle/>
          <a:p>
            <a:fld id="{240D5ECE-8B49-45CD-BE81-EF81920D1969}" type="slidenum">
              <a:pPr/>
              <a:t>‹#›</a:t>
            </a:fld>
            <a:endParaRPr kumimoji="0" lang="ru-RU"/>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ru-RU"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ru-RU"/>
              <a:t>Образец заголовка</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ru-RU" sz="2800" kern="1200">
                <a:solidFill>
                  <a:srgbClr val="2E507A">
                    <a:alpha val="81000"/>
                  </a:srgbClr>
                </a:solidFill>
                <a:latin typeface="+mn-lt"/>
                <a:ea typeface="+mn-ea"/>
                <a:cs typeface="+mn-cs"/>
              </a:defRPr>
            </a:lvl1pPr>
            <a:lvl2pPr marL="457200" indent="0" eaLnBrk="1" latinLnBrk="0" hangingPunct="1">
              <a:buNone/>
              <a:defRPr kumimoji="0" lang="ru-RU" sz="2000" b="1"/>
            </a:lvl2pPr>
            <a:lvl3pPr marL="914400" indent="0" eaLnBrk="1" latinLnBrk="0" hangingPunct="1">
              <a:buNone/>
              <a:defRPr kumimoji="0" lang="ru-RU" sz="1800" b="1"/>
            </a:lvl3pPr>
            <a:lvl4pPr marL="1371600" indent="0" eaLnBrk="1" latinLnBrk="0" hangingPunct="1">
              <a:buNone/>
              <a:defRPr kumimoji="0" lang="ru-RU" sz="1600" b="1"/>
            </a:lvl4pPr>
            <a:lvl5pPr marL="1828800" indent="0" eaLnBrk="1" latinLnBrk="0" hangingPunct="1">
              <a:buNone/>
              <a:defRPr kumimoji="0" lang="ru-RU" sz="1600" b="1"/>
            </a:lvl5pPr>
            <a:lvl6pPr marL="2286000" indent="0" eaLnBrk="1" latinLnBrk="0" hangingPunct="1">
              <a:buNone/>
              <a:defRPr kumimoji="0" lang="ru-RU" sz="1600" b="1"/>
            </a:lvl6pPr>
            <a:lvl7pPr marL="2743200" indent="0" eaLnBrk="1" latinLnBrk="0" hangingPunct="1">
              <a:buNone/>
              <a:defRPr kumimoji="0" lang="ru-RU" sz="1600" b="1"/>
            </a:lvl7pPr>
            <a:lvl8pPr marL="3200400" indent="0" eaLnBrk="1" latinLnBrk="0" hangingPunct="1">
              <a:buNone/>
              <a:defRPr kumimoji="0" lang="ru-RU" sz="1600" b="1"/>
            </a:lvl8pPr>
            <a:lvl9pPr marL="3657600" indent="0" eaLnBrk="1" latinLnBrk="0" hangingPunct="1">
              <a:buNone/>
              <a:defRPr kumimoji="0" lang="ru-RU" sz="1600" b="1"/>
            </a:lvl9pPr>
          </a:lstStyle>
          <a:p>
            <a:pPr lvl="0" eaLnBrk="1" latinLnBrk="0" hangingPunct="1"/>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с текстом">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ru-RU">
                <a:solidFill>
                  <a:schemeClr val="bg1"/>
                </a:solidFill>
              </a:defRPr>
            </a:lvl1pPr>
          </a:lstStyle>
          <a:p>
            <a:fld id="{3FE6F846-72A4-40CC-BE88-70C1329B29CC}" type="datetime1">
              <a:rPr lang="uk-UA" smtClean="0"/>
              <a:t>20.05.2014</a:t>
            </a:fld>
            <a:endParaRPr kumimoji="0" lang="ru-RU"/>
          </a:p>
        </p:txBody>
      </p:sp>
      <p:sp>
        <p:nvSpPr>
          <p:cNvPr id="4" name="Footer Placeholder 3"/>
          <p:cNvSpPr>
            <a:spLocks noGrp="1"/>
          </p:cNvSpPr>
          <p:nvPr>
            <p:ph type="ftr" sz="quarter" idx="11"/>
          </p:nvPr>
        </p:nvSpPr>
        <p:spPr/>
        <p:txBody>
          <a:bodyPr/>
          <a:lstStyle>
            <a:lvl1pPr eaLnBrk="1" latinLnBrk="0" hangingPunct="1">
              <a:defRPr kumimoji="0" lang="ru-RU">
                <a:solidFill>
                  <a:schemeClr val="bg1"/>
                </a:solidFill>
              </a:defRPr>
            </a:lvl1pPr>
          </a:lstStyle>
          <a:p>
            <a:r>
              <a:rPr kumimoji="0" lang="en-US" smtClean="0"/>
              <a:t>www.winmixsoft.com</a:t>
            </a:r>
            <a:endParaRPr kumimoji="0" lang="ru-RU"/>
          </a:p>
        </p:txBody>
      </p:sp>
      <p:sp>
        <p:nvSpPr>
          <p:cNvPr id="5" name="Slide Number Placeholder 4"/>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ru-RU"/>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ru-RU" sz="4000" kern="1200">
                <a:solidFill>
                  <a:schemeClr val="bg1"/>
                </a:solidFill>
                <a:latin typeface="+mn-lt"/>
                <a:ea typeface="+mn-ea"/>
                <a:cs typeface="+mn-cs"/>
              </a:defRPr>
            </a:lvl1pPr>
          </a:lstStyle>
          <a:p>
            <a:pPr eaLnBrk="1" latinLnBrk="0" hangingPunct="1"/>
            <a:r>
              <a:rPr lang="ru-RU" smtClean="0"/>
              <a:t>Образец заголовка</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ru-RU" sz="1800" b="1" kern="1200">
                <a:solidFill>
                  <a:schemeClr val="bg1">
                    <a:lumMod val="65000"/>
                  </a:schemeClr>
                </a:solidFill>
                <a:latin typeface="Calibri" pitchFamily="34" charset="0"/>
                <a:ea typeface="+mn-ea"/>
                <a:cs typeface="+mn-cs"/>
              </a:defRPr>
            </a:lvl1pPr>
          </a:lstStyle>
          <a:p>
            <a:pPr lvl="0"/>
            <a:r>
              <a:rPr kumimoji="0" lang="ru-RU"/>
              <a:t>Образец подзаголовка</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ru-RU" sz="2000" b="1"/>
            </a:lvl1pPr>
          </a:lstStyle>
          <a:p>
            <a:pPr eaLnBrk="1" latinLnBrk="0" hangingPunct="1"/>
            <a:r>
              <a:rPr lang="ru-RU" smtClean="0"/>
              <a:t>Образец заголовка</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ru-RU" sz="2800">
                <a:solidFill>
                  <a:schemeClr val="bg1"/>
                </a:solidFill>
              </a:defRPr>
            </a:lvl1pPr>
            <a:lvl2pPr eaLnBrk="1" latinLnBrk="0" hangingPunct="1">
              <a:defRPr kumimoji="0" lang="ru-RU" sz="2800">
                <a:solidFill>
                  <a:schemeClr val="bg1"/>
                </a:solidFill>
              </a:defRPr>
            </a:lvl2pPr>
            <a:lvl3pPr eaLnBrk="1" latinLnBrk="0" hangingPunct="1">
              <a:defRPr kumimoji="0" lang="ru-RU" sz="2400">
                <a:solidFill>
                  <a:schemeClr val="bg1"/>
                </a:solidFill>
              </a:defRPr>
            </a:lvl3pPr>
            <a:lvl4pPr eaLnBrk="1" latinLnBrk="0" hangingPunct="1">
              <a:defRPr kumimoji="0" lang="ru-RU" sz="2000">
                <a:solidFill>
                  <a:schemeClr val="bg1"/>
                </a:solidFill>
              </a:defRPr>
            </a:lvl4pPr>
            <a:lvl5pPr eaLnBrk="1" latinLnBrk="0" hangingPunct="1">
              <a:defRPr kumimoji="0" lang="ru-RU" sz="2000">
                <a:solidFill>
                  <a:schemeClr val="bg1"/>
                </a:solidFill>
              </a:defRPr>
            </a:lvl5pPr>
            <a:lvl6pPr eaLnBrk="1" latinLnBrk="0" hangingPunct="1">
              <a:defRPr kumimoji="0" lang="ru-RU" sz="2000"/>
            </a:lvl6pPr>
            <a:lvl7pPr eaLnBrk="1" latinLnBrk="0" hangingPunct="1">
              <a:defRPr kumimoji="0" lang="ru-RU" sz="2000"/>
            </a:lvl7pPr>
            <a:lvl8pPr eaLnBrk="1" latinLnBrk="0" hangingPunct="1">
              <a:defRPr kumimoji="0" lang="ru-RU" sz="2000"/>
            </a:lvl8pPr>
            <a:lvl9pPr eaLnBrk="1" latinLnBrk="0" hangingPunct="1">
              <a:defRPr kumimoji="0" lang="ru-RU" sz="2000"/>
            </a:lvl9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ru-RU" sz="1400">
                <a:solidFill>
                  <a:schemeClr val="tx1">
                    <a:lumMod val="75000"/>
                    <a:lumOff val="25000"/>
                  </a:schemeClr>
                </a:solidFill>
              </a:defRPr>
            </a:lvl1pPr>
            <a:lvl2pPr marL="457200" indent="0" eaLnBrk="1" latinLnBrk="0" hangingPunct="1">
              <a:buNone/>
              <a:defRPr kumimoji="0" lang="ru-RU" sz="1200"/>
            </a:lvl2pPr>
            <a:lvl3pPr marL="914400" indent="0" eaLnBrk="1" latinLnBrk="0" hangingPunct="1">
              <a:buNone/>
              <a:defRPr kumimoji="0" lang="ru-RU" sz="1000"/>
            </a:lvl3pPr>
            <a:lvl4pPr marL="1371600" indent="0" eaLnBrk="1" latinLnBrk="0" hangingPunct="1">
              <a:buNone/>
              <a:defRPr kumimoji="0" lang="ru-RU" sz="900"/>
            </a:lvl4pPr>
            <a:lvl5pPr marL="1828800" indent="0" eaLnBrk="1" latinLnBrk="0" hangingPunct="1">
              <a:buNone/>
              <a:defRPr kumimoji="0" lang="ru-RU" sz="900"/>
            </a:lvl5pPr>
            <a:lvl6pPr marL="2286000" indent="0" eaLnBrk="1" latinLnBrk="0" hangingPunct="1">
              <a:buNone/>
              <a:defRPr kumimoji="0" lang="ru-RU" sz="900"/>
            </a:lvl6pPr>
            <a:lvl7pPr marL="2743200" indent="0" eaLnBrk="1" latinLnBrk="0" hangingPunct="1">
              <a:buNone/>
              <a:defRPr kumimoji="0" lang="ru-RU" sz="900"/>
            </a:lvl7pPr>
            <a:lvl8pPr marL="3200400" indent="0" eaLnBrk="1" latinLnBrk="0" hangingPunct="1">
              <a:buNone/>
              <a:defRPr kumimoji="0" lang="ru-RU" sz="900"/>
            </a:lvl8pPr>
            <a:lvl9pPr marL="3657600" indent="0" eaLnBrk="1" latinLnBrk="0" hangingPunct="1">
              <a:buNone/>
              <a:defRPr kumimoji="0" lang="ru-RU" sz="900"/>
            </a:lvl9pPr>
          </a:lstStyle>
          <a:p>
            <a:pPr lvl="0" eaLnBrk="1" latinLnBrk="0" hangingPunct="1"/>
            <a:r>
              <a:rPr lang="ru-RU" smtClean="0"/>
              <a:t>Образец текста</a:t>
            </a:r>
          </a:p>
        </p:txBody>
      </p:sp>
      <p:sp>
        <p:nvSpPr>
          <p:cNvPr id="5" name="Date Placeholder 4"/>
          <p:cNvSpPr>
            <a:spLocks noGrp="1"/>
          </p:cNvSpPr>
          <p:nvPr>
            <p:ph type="dt" sz="half" idx="10"/>
          </p:nvPr>
        </p:nvSpPr>
        <p:spPr/>
        <p:txBody>
          <a:bodyPr/>
          <a:lstStyle>
            <a:lvl1pPr eaLnBrk="1" latinLnBrk="0" hangingPunct="1">
              <a:defRPr kumimoji="0" lang="ru-RU">
                <a:solidFill>
                  <a:schemeClr val="bg1"/>
                </a:solidFill>
              </a:defRPr>
            </a:lvl1pPr>
          </a:lstStyle>
          <a:p>
            <a:fld id="{75BEA511-03BC-4460-B568-2B0BBBF1382A}" type="datetime1">
              <a:rPr lang="uk-UA" smtClean="0"/>
              <a:t>20.05.2014</a:t>
            </a:fld>
            <a:endParaRPr kumimoji="0" lang="ru-RU"/>
          </a:p>
        </p:txBody>
      </p:sp>
      <p:sp>
        <p:nvSpPr>
          <p:cNvPr id="6" name="Footer Placeholder 5"/>
          <p:cNvSpPr>
            <a:spLocks noGrp="1"/>
          </p:cNvSpPr>
          <p:nvPr>
            <p:ph type="ftr" sz="quarter" idx="11"/>
          </p:nvPr>
        </p:nvSpPr>
        <p:spPr/>
        <p:txBody>
          <a:bodyPr/>
          <a:lstStyle>
            <a:lvl1pPr eaLnBrk="1" latinLnBrk="0" hangingPunct="1">
              <a:defRPr kumimoji="0" lang="ru-RU">
                <a:solidFill>
                  <a:schemeClr val="bg1"/>
                </a:solidFill>
              </a:defRPr>
            </a:lvl1pPr>
          </a:lstStyle>
          <a:p>
            <a:r>
              <a:rPr kumimoji="0" lang="en-US" smtClean="0"/>
              <a:t>www.winmixsoft.com</a:t>
            </a:r>
            <a:endParaRPr kumimoji="0" lang="ru-RU"/>
          </a:p>
        </p:txBody>
      </p:sp>
      <p:sp>
        <p:nvSpPr>
          <p:cNvPr id="7" name="Slide Number Placeholder 6"/>
          <p:cNvSpPr>
            <a:spLocks noGrp="1"/>
          </p:cNvSpPr>
          <p:nvPr>
            <p:ph type="sldNum" sz="quarter" idx="12"/>
          </p:nvPr>
        </p:nvSpPr>
        <p:spPr/>
        <p:txBody>
          <a:bodyPr/>
          <a:lstStyle>
            <a:lvl1pPr eaLnBrk="1" latinLnBrk="0" hangingPunct="1">
              <a:defRPr kumimoji="0" lang="ru-RU">
                <a:solidFill>
                  <a:schemeClr val="bg1"/>
                </a:solidFill>
              </a:defRPr>
            </a:lvl1pPr>
          </a:lstStyle>
          <a:p>
            <a:fld id="{240D5ECE-8B49-45CD-BE81-EF81920D1969}" type="slidenum">
              <a:pPr/>
              <a:t>‹#›</a:t>
            </a:fld>
            <a:endParaRPr kumimoji="0" lang="ru-RU"/>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ru-RU" smtClean="0"/>
              <a:t>Образец заголовка</a:t>
            </a:r>
            <a:endParaRPr kumimoji="0"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ru-RU" sz="1200">
                <a:solidFill>
                  <a:schemeClr val="tx1">
                    <a:tint val="75000"/>
                  </a:schemeClr>
                </a:solidFill>
              </a:defRPr>
            </a:lvl1pPr>
          </a:lstStyle>
          <a:p>
            <a:fld id="{B4664341-A0BD-40A2-AB02-F345A819A961}" type="datetime1">
              <a:rPr lang="uk-UA" smtClean="0"/>
              <a:t>20.05.2014</a:t>
            </a:fld>
            <a:endParaRPr kumimoji="0"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ru-RU" sz="1200">
                <a:solidFill>
                  <a:schemeClr val="tx1">
                    <a:tint val="75000"/>
                  </a:schemeClr>
                </a:solidFill>
              </a:defRPr>
            </a:lvl1pPr>
          </a:lstStyle>
          <a:p>
            <a:r>
              <a:rPr kumimoji="0" lang="en-US" smtClean="0"/>
              <a:t>www.winmixsoft.com</a:t>
            </a:r>
            <a:endParaRPr kumimoji="0"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ru-RU" sz="1200">
                <a:solidFill>
                  <a:schemeClr val="tx1">
                    <a:tint val="75000"/>
                  </a:schemeClr>
                </a:solidFill>
              </a:defRPr>
            </a:lvl1pPr>
          </a:lstStyle>
          <a:p>
            <a:fld id="{240D5ECE-8B49-45CD-BE81-EF81920D1969}" type="slidenum">
              <a:pPr/>
              <a:t>‹#›</a:t>
            </a:fld>
            <a:endParaRPr kumimoji="0"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0" lang="ru-RU"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ru-RU"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p:bodyStyle>
    <p:otherStyle>
      <a:defPPr>
        <a:defRPr kumimoji="0" lang="ru-RU"/>
      </a:defPPr>
      <a:lvl1pPr marL="0" algn="l" defTabSz="914400" rtl="0" eaLnBrk="1" latinLnBrk="0" hangingPunct="1">
        <a:defRPr kumimoji="0" lang="ru-RU" sz="1800" kern="1200">
          <a:solidFill>
            <a:schemeClr val="tx1"/>
          </a:solidFill>
          <a:latin typeface="+mn-lt"/>
          <a:ea typeface="+mn-ea"/>
          <a:cs typeface="+mn-cs"/>
        </a:defRPr>
      </a:lvl1pPr>
      <a:lvl2pPr marL="457200" algn="l" defTabSz="914400" rtl="0" eaLnBrk="1" latinLnBrk="0" hangingPunct="1">
        <a:defRPr kumimoji="0" lang="ru-RU" sz="1800" kern="1200">
          <a:solidFill>
            <a:schemeClr val="tx1"/>
          </a:solidFill>
          <a:latin typeface="+mn-lt"/>
          <a:ea typeface="+mn-ea"/>
          <a:cs typeface="+mn-cs"/>
        </a:defRPr>
      </a:lvl2pPr>
      <a:lvl3pPr marL="914400" algn="l" defTabSz="914400" rtl="0" eaLnBrk="1" latinLnBrk="0" hangingPunct="1">
        <a:defRPr kumimoji="0" lang="ru-RU" sz="1800" kern="1200">
          <a:solidFill>
            <a:schemeClr val="tx1"/>
          </a:solidFill>
          <a:latin typeface="+mn-lt"/>
          <a:ea typeface="+mn-ea"/>
          <a:cs typeface="+mn-cs"/>
        </a:defRPr>
      </a:lvl3pPr>
      <a:lvl4pPr marL="1371600" algn="l" defTabSz="914400" rtl="0" eaLnBrk="1" latinLnBrk="0" hangingPunct="1">
        <a:defRPr kumimoji="0" lang="ru-RU" sz="1800" kern="1200">
          <a:solidFill>
            <a:schemeClr val="tx1"/>
          </a:solidFill>
          <a:latin typeface="+mn-lt"/>
          <a:ea typeface="+mn-ea"/>
          <a:cs typeface="+mn-cs"/>
        </a:defRPr>
      </a:lvl4pPr>
      <a:lvl5pPr marL="1828800" algn="l" defTabSz="914400" rtl="0" eaLnBrk="1" latinLnBrk="0" hangingPunct="1">
        <a:defRPr kumimoji="0" lang="ru-RU" sz="1800" kern="1200">
          <a:solidFill>
            <a:schemeClr val="tx1"/>
          </a:solidFill>
          <a:latin typeface="+mn-lt"/>
          <a:ea typeface="+mn-ea"/>
          <a:cs typeface="+mn-cs"/>
        </a:defRPr>
      </a:lvl5pPr>
      <a:lvl6pPr marL="2286000" algn="l" defTabSz="914400" rtl="0" eaLnBrk="1" latinLnBrk="0" hangingPunct="1">
        <a:defRPr kumimoji="0" lang="ru-RU" sz="1800" kern="1200">
          <a:solidFill>
            <a:schemeClr val="tx1"/>
          </a:solidFill>
          <a:latin typeface="+mn-lt"/>
          <a:ea typeface="+mn-ea"/>
          <a:cs typeface="+mn-cs"/>
        </a:defRPr>
      </a:lvl6pPr>
      <a:lvl7pPr marL="2743200" algn="l" defTabSz="914400" rtl="0" eaLnBrk="1" latinLnBrk="0" hangingPunct="1">
        <a:defRPr kumimoji="0" lang="ru-RU" sz="1800" kern="1200">
          <a:solidFill>
            <a:schemeClr val="tx1"/>
          </a:solidFill>
          <a:latin typeface="+mn-lt"/>
          <a:ea typeface="+mn-ea"/>
          <a:cs typeface="+mn-cs"/>
        </a:defRPr>
      </a:lvl7pPr>
      <a:lvl8pPr marL="3200400" algn="l" defTabSz="914400" rtl="0" eaLnBrk="1" latinLnBrk="0" hangingPunct="1">
        <a:defRPr kumimoji="0" lang="ru-RU" sz="1800" kern="1200">
          <a:solidFill>
            <a:schemeClr val="tx1"/>
          </a:solidFill>
          <a:latin typeface="+mn-lt"/>
          <a:ea typeface="+mn-ea"/>
          <a:cs typeface="+mn-cs"/>
        </a:defRPr>
      </a:lvl8pPr>
      <a:lvl9pPr marL="3657600" algn="l" defTabSz="914400" rtl="0" eaLnBrk="1" latinLnBrk="0" hangingPunct="1">
        <a:defRPr kumimoji="0"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3.tmp"/></Relationships>
</file>

<file path=ppt/slides/_rels/slide1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6.tmp"/></Relationships>
</file>

<file path=ppt/slides/_rels/slide13.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9.tmp"/><Relationship Id="rId4" Type="http://schemas.openxmlformats.org/officeDocument/2006/relationships/image" Target="../media/image38.tmp"/></Relationships>
</file>

<file path=ppt/slides/_rels/slide14.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1.tmp"/></Relationships>
</file>

<file path=ppt/slides/_rels/slide15.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4.tmp"/><Relationship Id="rId4" Type="http://schemas.openxmlformats.org/officeDocument/2006/relationships/image" Target="../media/image43.tmp"/></Relationships>
</file>

<file path=ppt/slides/_rels/slide16.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9.tmp"/></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25.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hyperlink" Target="mailto:kim@winmixsoft.com"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tmp"/><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tmp"/></Relationships>
</file>

<file path=ppt/slides/_rels/slide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tmp"/></Relationships>
</file>

<file path=ppt/slides/_rels/slide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tmp"/><Relationship Id="rId4" Type="http://schemas.openxmlformats.org/officeDocument/2006/relationships/image" Target="../media/image3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409528" y="1316420"/>
            <a:ext cx="5338936" cy="1416269"/>
          </a:xfrm>
        </p:spPr>
        <p:txBody>
          <a:bodyPr>
            <a:normAutofit/>
          </a:bodyPr>
          <a:lstStyle/>
          <a:p>
            <a:r>
              <a:rPr lang="en-US" b="1" dirty="0" err="1" smtClean="0"/>
              <a:t>Inessa</a:t>
            </a:r>
            <a:r>
              <a:rPr lang="en-US" b="1" dirty="0" smtClean="0"/>
              <a:t> </a:t>
            </a:r>
            <a:r>
              <a:rPr lang="en-US" b="1" dirty="0" err="1" smtClean="0"/>
              <a:t>Alekseenko</a:t>
            </a:r>
            <a:endParaRPr lang="ru-RU" b="1" dirty="0" smtClean="0"/>
          </a:p>
          <a:p>
            <a:r>
              <a:rPr lang="en-US" dirty="0" smtClean="0"/>
              <a:t>PhD, project manager</a:t>
            </a:r>
          </a:p>
          <a:p>
            <a:r>
              <a:rPr lang="en-US" dirty="0" err="1" smtClean="0"/>
              <a:t>WinMixSoft</a:t>
            </a:r>
            <a:r>
              <a:rPr lang="en-US" dirty="0" smtClean="0"/>
              <a:t> Ltd.</a:t>
            </a:r>
            <a:endParaRPr lang="ru-RU" dirty="0" smtClean="0"/>
          </a:p>
        </p:txBody>
      </p:sp>
      <p:sp>
        <p:nvSpPr>
          <p:cNvPr id="5" name="Title 4"/>
          <p:cNvSpPr>
            <a:spLocks noGrp="1"/>
          </p:cNvSpPr>
          <p:nvPr>
            <p:ph type="title"/>
          </p:nvPr>
        </p:nvSpPr>
        <p:spPr>
          <a:xfrm>
            <a:off x="228600" y="3717032"/>
            <a:ext cx="7511752" cy="1159768"/>
          </a:xfrm>
        </p:spPr>
        <p:txBody>
          <a:bodyPr>
            <a:normAutofit/>
          </a:bodyPr>
          <a:lstStyle/>
          <a:p>
            <a:pPr algn="l"/>
            <a:r>
              <a:rPr lang="en-US" sz="3300" b="0" dirty="0" smtClean="0">
                <a:solidFill>
                  <a:srgbClr val="7BCF27"/>
                </a:solidFill>
                <a:latin typeface="Calibri" pitchFamily="34" charset="0"/>
              </a:rPr>
              <a:t>Optimal </a:t>
            </a:r>
            <a:r>
              <a:rPr lang="en-US" sz="3300" b="0" dirty="0">
                <a:solidFill>
                  <a:srgbClr val="7BCF27"/>
                </a:solidFill>
                <a:latin typeface="Calibri" pitchFamily="34" charset="0"/>
              </a:rPr>
              <a:t>feeding recipes </a:t>
            </a:r>
            <a:r>
              <a:rPr lang="ru-RU" sz="3300" b="0" dirty="0" smtClean="0">
                <a:solidFill>
                  <a:srgbClr val="7BCF27"/>
                </a:solidFill>
                <a:latin typeface="Calibri" pitchFamily="34" charset="0"/>
              </a:rPr>
              <a:t>– </a:t>
            </a:r>
            <a:r>
              <a:rPr lang="ru-RU" sz="3200" b="0" dirty="0">
                <a:solidFill>
                  <a:srgbClr val="262626"/>
                </a:solidFill>
              </a:rPr>
              <a:t/>
            </a:r>
            <a:br>
              <a:rPr lang="ru-RU" sz="3200" b="0" dirty="0">
                <a:solidFill>
                  <a:srgbClr val="262626"/>
                </a:solidFill>
              </a:rPr>
            </a:br>
            <a:r>
              <a:rPr lang="en-US" b="0" dirty="0" smtClean="0">
                <a:solidFill>
                  <a:prstClr val="white"/>
                </a:solidFill>
              </a:rPr>
              <a:t>Basis of profitable </a:t>
            </a:r>
            <a:r>
              <a:rPr lang="en-US" b="0" dirty="0">
                <a:solidFill>
                  <a:prstClr val="white"/>
                </a:solidFill>
              </a:rPr>
              <a:t>animal farming </a:t>
            </a:r>
            <a:endParaRPr lang="ru-RU" b="0" dirty="0">
              <a:solidFill>
                <a:prstClr val="white"/>
              </a:solidFill>
            </a:endParaRPr>
          </a:p>
        </p:txBody>
      </p:sp>
      <p:sp>
        <p:nvSpPr>
          <p:cNvPr id="6" name="Footer Placeholder 2"/>
          <p:cNvSpPr>
            <a:spLocks noGrp="1"/>
          </p:cNvSpPr>
          <p:nvPr>
            <p:ph type="ftr" sz="quarter" idx="11"/>
          </p:nvPr>
        </p:nvSpPr>
        <p:spPr>
          <a:xfrm>
            <a:off x="-324544" y="6381328"/>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1196752"/>
            <a:ext cx="6228184" cy="2866067"/>
          </a:xfrm>
          <a:prstGeom prst="rect">
            <a:avLst/>
          </a:prstGeom>
        </p:spPr>
      </p:pic>
      <p:sp>
        <p:nvSpPr>
          <p:cNvPr id="2" name="Заголовок 1"/>
          <p:cNvSpPr>
            <a:spLocks noGrp="1"/>
          </p:cNvSpPr>
          <p:nvPr>
            <p:ph type="title"/>
          </p:nvPr>
        </p:nvSpPr>
        <p:spPr/>
        <p:txBody>
          <a:bodyPr>
            <a:noAutofit/>
          </a:bodyPr>
          <a:lstStyle/>
          <a:p>
            <a:r>
              <a:rPr lang="en-US" sz="4000" dirty="0"/>
              <a:t>Convert formula recipe </a:t>
            </a:r>
            <a:r>
              <a:rPr lang="en-US" sz="4000" dirty="0">
                <a:solidFill>
                  <a:srgbClr val="7F7F7F"/>
                </a:solidFill>
              </a:rPr>
              <a:t>into </a:t>
            </a:r>
            <a:r>
              <a:rPr lang="en-US" sz="4000" dirty="0" smtClean="0">
                <a:solidFill>
                  <a:srgbClr val="7F7F7F"/>
                </a:solidFill>
              </a:rPr>
              <a:t>compound</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4" name="Content Placeholder 3" descr="Screen Clipping"/>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1403648" y="2852936"/>
            <a:ext cx="7499176" cy="3511808"/>
          </a:xfrm>
        </p:spPr>
      </p:pic>
      <p:sp>
        <p:nvSpPr>
          <p:cNvPr id="8" name="Rectangle 7"/>
          <p:cNvSpPr/>
          <p:nvPr/>
        </p:nvSpPr>
        <p:spPr>
          <a:xfrm>
            <a:off x="3347864" y="3645025"/>
            <a:ext cx="1193804" cy="1440160"/>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cxnSp>
        <p:nvCxnSpPr>
          <p:cNvPr id="9" name="Elbow Connector 8"/>
          <p:cNvCxnSpPr>
            <a:endCxn id="8" idx="0"/>
          </p:cNvCxnSpPr>
          <p:nvPr/>
        </p:nvCxnSpPr>
        <p:spPr>
          <a:xfrm>
            <a:off x="2195736" y="2312876"/>
            <a:ext cx="1749030" cy="1332149"/>
          </a:xfrm>
          <a:prstGeom prst="bentConnector2">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1619672" y="1556792"/>
            <a:ext cx="576064" cy="1224136"/>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11" name="TextBox 10"/>
          <p:cNvSpPr txBox="1"/>
          <p:nvPr/>
        </p:nvSpPr>
        <p:spPr>
          <a:xfrm>
            <a:off x="6732240" y="1772816"/>
            <a:ext cx="2376264" cy="707886"/>
          </a:xfrm>
          <a:prstGeom prst="rect">
            <a:avLst/>
          </a:prstGeom>
          <a:noFill/>
        </p:spPr>
        <p:txBody>
          <a:bodyPr wrap="square" rtlCol="0">
            <a:spAutoFit/>
          </a:bodyPr>
          <a:lstStyle/>
          <a:p>
            <a:r>
              <a:rPr lang="en-US" sz="4000" b="1" dirty="0" smtClean="0">
                <a:solidFill>
                  <a:schemeClr val="accent2">
                    <a:lumMod val="75000"/>
                  </a:schemeClr>
                </a:solidFill>
              </a:rPr>
              <a:t>%       kg</a:t>
            </a:r>
            <a:endParaRPr lang="uk-UA" sz="4000" b="1" dirty="0">
              <a:solidFill>
                <a:schemeClr val="accent2">
                  <a:lumMod val="75000"/>
                </a:schemeClr>
              </a:solidFill>
            </a:endParaRPr>
          </a:p>
        </p:txBody>
      </p:sp>
      <p:sp>
        <p:nvSpPr>
          <p:cNvPr id="12" name="Right Arrow 11"/>
          <p:cNvSpPr/>
          <p:nvPr/>
        </p:nvSpPr>
        <p:spPr>
          <a:xfrm>
            <a:off x="7380312" y="1988840"/>
            <a:ext cx="432048" cy="21544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4543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00"/>
                            </p:stCondLst>
                            <p:childTnLst>
                              <p:par>
                                <p:cTn id="25" presetID="10" presetClass="entr" presetSubtype="0" fill="hold" grpId="0"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4250"/>
                            </p:stCondLst>
                            <p:childTnLst>
                              <p:par>
                                <p:cTn id="29" presetID="10" presetClass="entr" presetSubtype="0" fill="hold" grpId="0" nodeType="afterEffect">
                                  <p:stCondLst>
                                    <p:cond delay="25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smtClean="0"/>
              <a:t>System of </a:t>
            </a:r>
            <a:r>
              <a:rPr lang="en-US" sz="4000" dirty="0" smtClean="0">
                <a:solidFill>
                  <a:srgbClr val="7F7F7F"/>
                </a:solidFill>
              </a:rPr>
              <a:t>colors</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6" name="Picture 5"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544" y="1412776"/>
            <a:ext cx="8352928" cy="4232337"/>
          </a:xfrm>
          <a:prstGeom prst="rect">
            <a:avLst/>
          </a:prstGeom>
        </p:spPr>
      </p:pic>
    </p:spTree>
    <p:extLst>
      <p:ext uri="{BB962C8B-B14F-4D97-AF65-F5344CB8AC3E}">
        <p14:creationId xmlns:p14="http://schemas.microsoft.com/office/powerpoint/2010/main" val="1340392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78291" y="3717032"/>
            <a:ext cx="6156176" cy="2554604"/>
          </a:xfrm>
          <a:prstGeom prst="rect">
            <a:avLst/>
          </a:prstGeom>
        </p:spPr>
      </p:pic>
      <p:sp>
        <p:nvSpPr>
          <p:cNvPr id="2" name="Заголовок 1"/>
          <p:cNvSpPr>
            <a:spLocks noGrp="1"/>
          </p:cNvSpPr>
          <p:nvPr>
            <p:ph type="title"/>
          </p:nvPr>
        </p:nvSpPr>
        <p:spPr>
          <a:xfrm>
            <a:off x="436180" y="332656"/>
            <a:ext cx="8403020" cy="1008112"/>
          </a:xfrm>
        </p:spPr>
        <p:txBody>
          <a:bodyPr>
            <a:noAutofit/>
          </a:bodyPr>
          <a:lstStyle/>
          <a:p>
            <a:r>
              <a:rPr lang="en-US" sz="4000" dirty="0"/>
              <a:t>Use </a:t>
            </a:r>
            <a:r>
              <a:rPr lang="en-GB" sz="4000" dirty="0"/>
              <a:t>“shadow prices" tracking </a:t>
            </a:r>
            <a:r>
              <a:rPr lang="en-GB" sz="4000" dirty="0">
                <a:solidFill>
                  <a:srgbClr val="7F7F7F"/>
                </a:solidFill>
              </a:rPr>
              <a:t>and </a:t>
            </a:r>
            <a:r>
              <a:rPr lang="en-GB" sz="4000" dirty="0" smtClean="0">
                <a:solidFill>
                  <a:srgbClr val="7F7F7F"/>
                </a:solidFill>
              </a:rPr>
              <a:t/>
            </a:r>
            <a:br>
              <a:rPr lang="en-GB" sz="4000" dirty="0" smtClean="0">
                <a:solidFill>
                  <a:srgbClr val="7F7F7F"/>
                </a:solidFill>
              </a:rPr>
            </a:br>
            <a:r>
              <a:rPr lang="en-GB" sz="4000" dirty="0" smtClean="0">
                <a:solidFill>
                  <a:srgbClr val="7F7F7F"/>
                </a:solidFill>
              </a:rPr>
              <a:t>post-optimization </a:t>
            </a:r>
            <a:r>
              <a:rPr lang="en-GB" sz="4000" dirty="0"/>
              <a:t>analysis</a:t>
            </a:r>
            <a:endParaRPr lang="uk-UA" sz="4000" dirty="0"/>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sp>
        <p:nvSpPr>
          <p:cNvPr id="6" name="L-Shape 5"/>
          <p:cNvSpPr/>
          <p:nvPr/>
        </p:nvSpPr>
        <p:spPr>
          <a:xfrm flipH="1" flipV="1">
            <a:off x="2778291" y="5779993"/>
            <a:ext cx="2873829" cy="457317"/>
          </a:xfrm>
          <a:prstGeom prst="corner">
            <a:avLst>
              <a:gd name="adj1" fmla="val 36046"/>
              <a:gd name="adj2" fmla="val 191896"/>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pic>
        <p:nvPicPr>
          <p:cNvPr id="5" name="Picture 4"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6466" y="1484784"/>
            <a:ext cx="6156176" cy="3280338"/>
          </a:xfrm>
          <a:prstGeom prst="rect">
            <a:avLst/>
          </a:prstGeom>
        </p:spPr>
      </p:pic>
      <p:sp>
        <p:nvSpPr>
          <p:cNvPr id="8" name="Rectangle 7"/>
          <p:cNvSpPr/>
          <p:nvPr/>
        </p:nvSpPr>
        <p:spPr>
          <a:xfrm>
            <a:off x="3491880" y="2204864"/>
            <a:ext cx="792088" cy="2016224"/>
          </a:xfrm>
          <a:prstGeom prst="rect">
            <a:avLst/>
          </a:prstGeom>
          <a:ln>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cxnSp>
        <p:nvCxnSpPr>
          <p:cNvPr id="9" name="Elbow Connector 8"/>
          <p:cNvCxnSpPr/>
          <p:nvPr/>
        </p:nvCxnSpPr>
        <p:spPr>
          <a:xfrm>
            <a:off x="1979712" y="2006842"/>
            <a:ext cx="1800200" cy="486054"/>
          </a:xfrm>
          <a:prstGeom prst="bentConnector3">
            <a:avLst>
              <a:gd name="adj1" fmla="val 56140"/>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061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250"/>
                            </p:stCondLst>
                            <p:childTnLst>
                              <p:par>
                                <p:cTn id="22" presetID="10" presetClass="entr" presetSubtype="0" fill="hold" nodeType="after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smtClean="0"/>
              <a:t>Contribution </a:t>
            </a:r>
            <a:r>
              <a:rPr lang="en-US" sz="4000" dirty="0" smtClean="0">
                <a:solidFill>
                  <a:srgbClr val="7F7F7F"/>
                </a:solidFill>
              </a:rPr>
              <a:t>column</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1064953"/>
            <a:ext cx="8424936" cy="3300151"/>
          </a:xfrm>
          <a:prstGeom prst="rect">
            <a:avLst/>
          </a:prstGeom>
          <a:solidFill>
            <a:schemeClr val="bg1"/>
          </a:solidFill>
          <a:ln w="41275">
            <a:solidFill>
              <a:schemeClr val="bg1"/>
            </a:solidFill>
          </a:ln>
        </p:spPr>
      </p:pic>
      <p:sp>
        <p:nvSpPr>
          <p:cNvPr id="8" name="Rectangle 7"/>
          <p:cNvSpPr/>
          <p:nvPr/>
        </p:nvSpPr>
        <p:spPr>
          <a:xfrm>
            <a:off x="3532073" y="1892875"/>
            <a:ext cx="792088" cy="2184197"/>
          </a:xfrm>
          <a:prstGeom prst="rect">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pic>
        <p:nvPicPr>
          <p:cNvPr id="5" name="Picture 4"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9746" y="2821562"/>
            <a:ext cx="8424936" cy="2445736"/>
          </a:xfrm>
          <a:prstGeom prst="rect">
            <a:avLst/>
          </a:prstGeom>
        </p:spPr>
      </p:pic>
      <p:sp>
        <p:nvSpPr>
          <p:cNvPr id="9" name="Rectangle 8"/>
          <p:cNvSpPr/>
          <p:nvPr/>
        </p:nvSpPr>
        <p:spPr>
          <a:xfrm>
            <a:off x="3850313" y="2821562"/>
            <a:ext cx="792088" cy="2184197"/>
          </a:xfrm>
          <a:prstGeom prst="rect">
            <a:avLst/>
          </a:prstGeom>
          <a:noFill/>
          <a:ln w="41275">
            <a:solidFill>
              <a:srgbClr val="9933FF"/>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solidFill>
                <a:schemeClr val="lt1"/>
              </a:solidFill>
            </a:endParaRPr>
          </a:p>
        </p:txBody>
      </p:sp>
      <p:sp>
        <p:nvSpPr>
          <p:cNvPr id="11" name="Rectangle 10"/>
          <p:cNvSpPr/>
          <p:nvPr/>
        </p:nvSpPr>
        <p:spPr>
          <a:xfrm>
            <a:off x="4499992" y="1998155"/>
            <a:ext cx="1800200" cy="217021"/>
          </a:xfrm>
          <a:prstGeom prst="rect">
            <a:avLst/>
          </a:prstGeom>
          <a:ln>
            <a:solidFill>
              <a:srgbClr val="FFFF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sp>
        <p:nvSpPr>
          <p:cNvPr id="12" name="Rectangle 11"/>
          <p:cNvSpPr/>
          <p:nvPr/>
        </p:nvSpPr>
        <p:spPr>
          <a:xfrm>
            <a:off x="4772428" y="3090482"/>
            <a:ext cx="1800200" cy="217021"/>
          </a:xfrm>
          <a:prstGeom prst="rect">
            <a:avLst/>
          </a:prstGeom>
          <a:noFill/>
          <a:ln w="41275">
            <a:solidFill>
              <a:srgbClr val="7A4DF9"/>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solidFill>
                <a:schemeClr val="lt1"/>
              </a:solidFill>
            </a:endParaRPr>
          </a:p>
        </p:txBody>
      </p:sp>
      <p:pic>
        <p:nvPicPr>
          <p:cNvPr id="6" name="Picture 5" descr="Screen Clippi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65797" y="3861048"/>
            <a:ext cx="8050306" cy="2374137"/>
          </a:xfrm>
          <a:prstGeom prst="rect">
            <a:avLst/>
          </a:prstGeom>
        </p:spPr>
      </p:pic>
      <p:sp>
        <p:nvSpPr>
          <p:cNvPr id="10" name="Rectangle 9"/>
          <p:cNvSpPr/>
          <p:nvPr/>
        </p:nvSpPr>
        <p:spPr>
          <a:xfrm>
            <a:off x="4103948" y="3861049"/>
            <a:ext cx="792088" cy="2052726"/>
          </a:xfrm>
          <a:prstGeom prst="rect">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sp>
        <p:nvSpPr>
          <p:cNvPr id="13" name="Rectangle 12"/>
          <p:cNvSpPr/>
          <p:nvPr/>
        </p:nvSpPr>
        <p:spPr>
          <a:xfrm>
            <a:off x="5004048" y="5264615"/>
            <a:ext cx="1800200" cy="217021"/>
          </a:xfrm>
          <a:prstGeom prst="rect">
            <a:avLst/>
          </a:prstGeom>
          <a:ln>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221280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nodeType="afterEffect">
                                  <p:stCondLst>
                                    <p:cond delay="2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4500"/>
                            </p:stCondLst>
                            <p:childTnLst>
                              <p:par>
                                <p:cTn id="21" presetID="10" presetClass="entr" presetSubtype="0" fill="hold" grpId="0" nodeType="after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525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5750"/>
                            </p:stCondLst>
                            <p:childTnLst>
                              <p:par>
                                <p:cTn id="29" presetID="10" presetClass="entr" presetSubtype="0" fill="hold" nodeType="afterEffect">
                                  <p:stCondLst>
                                    <p:cond delay="2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82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875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180" y="438944"/>
            <a:ext cx="8403020" cy="685800"/>
          </a:xfrm>
        </p:spPr>
        <p:txBody>
          <a:bodyPr>
            <a:noAutofit/>
          </a:bodyPr>
          <a:lstStyle/>
          <a:p>
            <a:r>
              <a:rPr lang="en-US" sz="4000" dirty="0"/>
              <a:t>Calculate the final cost of the </a:t>
            </a:r>
            <a:r>
              <a:rPr lang="en-US" sz="4000" dirty="0" smtClean="0"/>
              <a:t>recipe</a:t>
            </a:r>
            <a:br>
              <a:rPr lang="en-US" sz="4000" dirty="0" smtClean="0"/>
            </a:br>
            <a:r>
              <a:rPr lang="en-US" sz="3200" dirty="0">
                <a:solidFill>
                  <a:srgbClr val="7F7F7F"/>
                </a:solidFill>
              </a:rPr>
              <a:t>+ packaging, production costs, transportation </a:t>
            </a:r>
            <a:r>
              <a:rPr lang="en-US" sz="3200" dirty="0" smtClean="0">
                <a:solidFill>
                  <a:srgbClr val="7F7F7F"/>
                </a:solidFill>
              </a:rPr>
              <a:t>etc</a:t>
            </a:r>
            <a:r>
              <a:rPr lang="en-US" sz="3200" dirty="0">
                <a:solidFill>
                  <a:srgbClr val="7F7F7F"/>
                </a:solidFill>
              </a:rPr>
              <a:t>.</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4" name="Content Placeholder 3" descr="Screen Clippin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51520" y="1484784"/>
            <a:ext cx="8085584" cy="2595998"/>
          </a:xfr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35696" y="3933056"/>
            <a:ext cx="6983760" cy="2433136"/>
          </a:xfrm>
          <a:prstGeom prst="rect">
            <a:avLst/>
          </a:prstGeom>
        </p:spPr>
      </p:pic>
    </p:spTree>
    <p:extLst>
      <p:ext uri="{BB962C8B-B14F-4D97-AF65-F5344CB8AC3E}">
        <p14:creationId xmlns:p14="http://schemas.microsoft.com/office/powerpoint/2010/main" val="15654116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180" y="76200"/>
            <a:ext cx="6656100" cy="685800"/>
          </a:xfrm>
        </p:spPr>
        <p:txBody>
          <a:bodyPr>
            <a:noAutofit/>
          </a:bodyPr>
          <a:lstStyle/>
          <a:p>
            <a:r>
              <a:rPr lang="en-US" sz="4000" dirty="0" smtClean="0"/>
              <a:t>Professional </a:t>
            </a:r>
            <a:r>
              <a:rPr lang="en-US" sz="4000" dirty="0" smtClean="0">
                <a:solidFill>
                  <a:srgbClr val="7F7F7F"/>
                </a:solidFill>
              </a:rPr>
              <a:t>printout</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5" name="Picture 4"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28" y="1050364"/>
            <a:ext cx="4172041" cy="5517232"/>
          </a:xfrm>
          <a:prstGeom prst="rect">
            <a:avLst/>
          </a:prstGeom>
          <a:ln>
            <a:solidFill>
              <a:schemeClr val="accent2">
                <a:lumMod val="50000"/>
              </a:schemeClr>
            </a:solidFill>
          </a:ln>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60032" y="1032873"/>
            <a:ext cx="3664686" cy="3928214"/>
          </a:xfrm>
          <a:prstGeom prst="rect">
            <a:avLst/>
          </a:prstGeom>
        </p:spPr>
      </p:pic>
      <p:sp>
        <p:nvSpPr>
          <p:cNvPr id="17" name="Rectangle 16"/>
          <p:cNvSpPr/>
          <p:nvPr/>
        </p:nvSpPr>
        <p:spPr>
          <a:xfrm>
            <a:off x="407502" y="2819440"/>
            <a:ext cx="2508314" cy="897592"/>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pic>
        <p:nvPicPr>
          <p:cNvPr id="8" name="Picture 7" descr="Screen Clippi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48085" y="3323496"/>
            <a:ext cx="7308304" cy="3314907"/>
          </a:xfrm>
          <a:prstGeom prst="rect">
            <a:avLst/>
          </a:prstGeom>
          <a:ln>
            <a:solidFill>
              <a:schemeClr val="accent2">
                <a:lumMod val="50000"/>
              </a:schemeClr>
            </a:solidFill>
          </a:ln>
        </p:spPr>
      </p:pic>
      <p:cxnSp>
        <p:nvCxnSpPr>
          <p:cNvPr id="9" name="Elbow Connector 8"/>
          <p:cNvCxnSpPr/>
          <p:nvPr/>
        </p:nvCxnSpPr>
        <p:spPr>
          <a:xfrm flipV="1">
            <a:off x="3635897" y="4239092"/>
            <a:ext cx="2592287" cy="741859"/>
          </a:xfrm>
          <a:prstGeom prst="bentConnector3">
            <a:avLst>
              <a:gd name="adj1" fmla="val 91476"/>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1691680" y="4829378"/>
            <a:ext cx="1944216" cy="183798"/>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11" name="Rectangle 10"/>
          <p:cNvSpPr/>
          <p:nvPr/>
        </p:nvSpPr>
        <p:spPr>
          <a:xfrm>
            <a:off x="6228184" y="4149081"/>
            <a:ext cx="2296534" cy="180020"/>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cxnSp>
        <p:nvCxnSpPr>
          <p:cNvPr id="16" name="Elbow Connector 15"/>
          <p:cNvCxnSpPr>
            <a:stCxn id="17" idx="1"/>
          </p:cNvCxnSpPr>
          <p:nvPr/>
        </p:nvCxnSpPr>
        <p:spPr>
          <a:xfrm rot="10800000" flipH="1" flipV="1">
            <a:off x="407502" y="3268236"/>
            <a:ext cx="1428194" cy="1561142"/>
          </a:xfrm>
          <a:prstGeom prst="bentConnector4">
            <a:avLst>
              <a:gd name="adj1" fmla="val -16006"/>
              <a:gd name="adj2" fmla="val 64374"/>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315603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750"/>
                            </p:stCondLst>
                            <p:childTnLst>
                              <p:par>
                                <p:cTn id="13" presetID="10" presetClass="entr" presetSubtype="0" fill="hold" grpId="0" nodeType="afterEffect">
                                  <p:stCondLst>
                                    <p:cond delay="1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4500"/>
                            </p:stCondLst>
                            <p:childTnLst>
                              <p:par>
                                <p:cTn id="21" presetID="10" presetClass="entr" presetSubtype="0" fill="hold"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5250"/>
                            </p:stCondLst>
                            <p:childTnLst>
                              <p:par>
                                <p:cTn id="25" presetID="10" presetClass="entr" presetSubtype="0" fill="hold" grpId="0" nodeType="after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6000"/>
                            </p:stCondLst>
                            <p:childTnLst>
                              <p:par>
                                <p:cTn id="29" presetID="10" presetClass="entr" presetSubtype="0" fill="hold" nodeType="after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6750"/>
                            </p:stCondLst>
                            <p:childTnLst>
                              <p:par>
                                <p:cTn id="33" presetID="10" presetClass="entr" presetSubtype="0" fill="hold" grpId="0" nodeType="after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6180" y="-27384"/>
            <a:ext cx="8312284" cy="1696616"/>
          </a:xfrm>
        </p:spPr>
        <p:txBody>
          <a:bodyPr>
            <a:noAutofit/>
          </a:bodyPr>
          <a:lstStyle/>
          <a:p>
            <a:r>
              <a:rPr lang="en-US" sz="4000" dirty="0"/>
              <a:t>Export and import </a:t>
            </a:r>
            <a:r>
              <a:rPr lang="en-US" sz="4000" dirty="0" smtClean="0"/>
              <a:t>data,</a:t>
            </a:r>
            <a:br>
              <a:rPr lang="en-US" sz="4000" dirty="0" smtClean="0"/>
            </a:br>
            <a:r>
              <a:rPr lang="en-US" sz="4000" dirty="0" smtClean="0">
                <a:solidFill>
                  <a:srgbClr val="7F7F7F"/>
                </a:solidFill>
              </a:rPr>
              <a:t>save </a:t>
            </a:r>
            <a:r>
              <a:rPr lang="en-US" sz="4000" dirty="0">
                <a:solidFill>
                  <a:srgbClr val="7F7F7F"/>
                </a:solidFill>
              </a:rPr>
              <a:t>recipe in .</a:t>
            </a:r>
            <a:r>
              <a:rPr lang="en-US" sz="4000" dirty="0" err="1">
                <a:solidFill>
                  <a:srgbClr val="7F7F7F"/>
                </a:solidFill>
              </a:rPr>
              <a:t>xls</a:t>
            </a:r>
            <a:r>
              <a:rPr lang="en-US" sz="4000" dirty="0">
                <a:solidFill>
                  <a:srgbClr val="7F7F7F"/>
                </a:solidFill>
              </a:rPr>
              <a:t> and .pdf </a:t>
            </a:r>
            <a:r>
              <a:rPr lang="en-US" sz="4000" dirty="0" smtClean="0">
                <a:solidFill>
                  <a:srgbClr val="7F7F7F"/>
                </a:solidFill>
              </a:rPr>
              <a:t>formats</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83768" y="1531544"/>
            <a:ext cx="6300192" cy="3722584"/>
          </a:xfrm>
          <a:prstGeom prst="rect">
            <a:avLst/>
          </a:prstGeom>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5536" y="2752397"/>
            <a:ext cx="4388962" cy="3655431"/>
          </a:xfrm>
          <a:prstGeom prst="rect">
            <a:avLst/>
          </a:prstGeom>
        </p:spPr>
      </p:pic>
    </p:spTree>
    <p:extLst>
      <p:ext uri="{BB962C8B-B14F-4D97-AF65-F5344CB8AC3E}">
        <p14:creationId xmlns:p14="http://schemas.microsoft.com/office/powerpoint/2010/main" val="24033495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75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9632" y="1099342"/>
            <a:ext cx="6593865" cy="5057531"/>
          </a:xfrm>
          <a:prstGeom prst="rect">
            <a:avLst/>
          </a:prstGeom>
        </p:spPr>
      </p:pic>
      <p:sp>
        <p:nvSpPr>
          <p:cNvPr id="2" name="Заголовок 1"/>
          <p:cNvSpPr>
            <a:spLocks noGrp="1"/>
          </p:cNvSpPr>
          <p:nvPr>
            <p:ph type="title"/>
          </p:nvPr>
        </p:nvSpPr>
        <p:spPr/>
        <p:txBody>
          <a:bodyPr>
            <a:noAutofit/>
          </a:bodyPr>
          <a:lstStyle/>
          <a:p>
            <a:r>
              <a:rPr lang="en-US" sz="4000" dirty="0"/>
              <a:t>Convenient search </a:t>
            </a:r>
            <a:r>
              <a:rPr lang="en-US" sz="4000" dirty="0">
                <a:solidFill>
                  <a:srgbClr val="7F7F7F"/>
                </a:solidFill>
              </a:rPr>
              <a:t>and data </a:t>
            </a:r>
            <a:r>
              <a:rPr lang="en-US" sz="4000" dirty="0" smtClean="0">
                <a:solidFill>
                  <a:srgbClr val="7F7F7F"/>
                </a:solidFill>
              </a:rPr>
              <a:t>filters</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sp>
        <p:nvSpPr>
          <p:cNvPr id="6" name="Rectangle 5"/>
          <p:cNvSpPr/>
          <p:nvPr/>
        </p:nvSpPr>
        <p:spPr>
          <a:xfrm>
            <a:off x="2267744" y="5877272"/>
            <a:ext cx="2483272" cy="288032"/>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cxnSp>
        <p:nvCxnSpPr>
          <p:cNvPr id="25" name="Elbow Connector 24"/>
          <p:cNvCxnSpPr/>
          <p:nvPr/>
        </p:nvCxnSpPr>
        <p:spPr>
          <a:xfrm rot="10800000" flipH="1">
            <a:off x="2267745" y="3776496"/>
            <a:ext cx="144016" cy="2100776"/>
          </a:xfrm>
          <a:prstGeom prst="bentConnector4">
            <a:avLst>
              <a:gd name="adj1" fmla="val -158732"/>
              <a:gd name="adj2" fmla="val 100197"/>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6" name="Rectangle 25"/>
          <p:cNvSpPr/>
          <p:nvPr/>
        </p:nvSpPr>
        <p:spPr>
          <a:xfrm>
            <a:off x="4716015" y="1484784"/>
            <a:ext cx="3137481" cy="1152128"/>
          </a:xfrm>
          <a:prstGeom prst="rect">
            <a:avLst/>
          </a:prstGeom>
          <a:ln>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cxnSp>
        <p:nvCxnSpPr>
          <p:cNvPr id="29" name="Straight Arrow Connector 28"/>
          <p:cNvCxnSpPr/>
          <p:nvPr/>
        </p:nvCxnSpPr>
        <p:spPr>
          <a:xfrm>
            <a:off x="7380312" y="2636912"/>
            <a:ext cx="0" cy="213050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541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048" y="438944"/>
            <a:ext cx="8892480" cy="685800"/>
          </a:xfrm>
        </p:spPr>
        <p:txBody>
          <a:bodyPr>
            <a:noAutofit/>
          </a:bodyPr>
          <a:lstStyle/>
          <a:p>
            <a:r>
              <a:rPr lang="en-US" sz="4000" dirty="0"/>
              <a:t>Server version for multiple users </a:t>
            </a:r>
            <a:r>
              <a:rPr lang="en-US" sz="4000" dirty="0" smtClean="0"/>
              <a:t/>
            </a:r>
            <a:br>
              <a:rPr lang="en-US" sz="4000" dirty="0" smtClean="0"/>
            </a:br>
            <a:r>
              <a:rPr lang="en-US" sz="3100" dirty="0">
                <a:solidFill>
                  <a:srgbClr val="7F7F7F"/>
                </a:solidFill>
              </a:rPr>
              <a:t>with</a:t>
            </a:r>
            <a:r>
              <a:rPr lang="en-US" sz="3100" dirty="0" smtClean="0"/>
              <a:t> </a:t>
            </a:r>
            <a:r>
              <a:rPr lang="en-US" sz="3100" dirty="0">
                <a:solidFill>
                  <a:srgbClr val="7F7F7F"/>
                </a:solidFill>
              </a:rPr>
              <a:t>different access rights</a:t>
            </a:r>
            <a:r>
              <a:rPr lang="en-US" sz="3100" dirty="0" smtClean="0">
                <a:solidFill>
                  <a:srgbClr val="7F7F7F"/>
                </a:solidFill>
              </a:rPr>
              <a:t>, database synchronization</a:t>
            </a:r>
            <a:endParaRPr lang="uk-UA" sz="31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4" name="Content Placeholder 3" descr="Screen Clippin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33474" y="1556792"/>
            <a:ext cx="6069299" cy="3168352"/>
          </a:xfr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44008" y="2735061"/>
            <a:ext cx="3598711" cy="3439944"/>
          </a:xfrm>
          <a:prstGeom prst="rect">
            <a:avLst/>
          </a:prstGeom>
        </p:spPr>
      </p:pic>
      <p:sp>
        <p:nvSpPr>
          <p:cNvPr id="8" name="Rectangle 7"/>
          <p:cNvSpPr/>
          <p:nvPr/>
        </p:nvSpPr>
        <p:spPr>
          <a:xfrm>
            <a:off x="4788024" y="4455033"/>
            <a:ext cx="936104" cy="1422239"/>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3636269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t>Calculation</a:t>
            </a:r>
            <a:r>
              <a:rPr lang="en-US" sz="4000" dirty="0" smtClean="0"/>
              <a:t> </a:t>
            </a:r>
            <a:r>
              <a:rPr lang="en-US" sz="4000" dirty="0">
                <a:solidFill>
                  <a:srgbClr val="7D7D7D"/>
                </a:solidFill>
              </a:rPr>
              <a:t>of </a:t>
            </a:r>
            <a:r>
              <a:rPr lang="en-US" sz="4000" dirty="0" smtClean="0">
                <a:solidFill>
                  <a:srgbClr val="7D7D7D"/>
                </a:solidFill>
              </a:rPr>
              <a:t>nutrients values</a:t>
            </a:r>
            <a:endParaRPr lang="uk-UA" sz="4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923504488"/>
              </p:ext>
            </p:extLst>
          </p:nvPr>
        </p:nvGraphicFramePr>
        <p:xfrm>
          <a:off x="323528" y="1124744"/>
          <a:ext cx="583264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112192597"/>
              </p:ext>
            </p:extLst>
          </p:nvPr>
        </p:nvGraphicFramePr>
        <p:xfrm>
          <a:off x="6300192" y="1268760"/>
          <a:ext cx="2448272"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ooter Placeholder 2"/>
          <p:cNvSpPr>
            <a:spLocks noGrp="1"/>
          </p:cNvSpPr>
          <p:nvPr>
            <p:ph type="ftr" sz="quarter" idx="11"/>
          </p:nvPr>
        </p:nvSpPr>
        <p:spPr>
          <a:xfrm>
            <a:off x="-51792" y="6592267"/>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extLst>
      <p:ext uri="{BB962C8B-B14F-4D97-AF65-F5344CB8AC3E}">
        <p14:creationId xmlns:p14="http://schemas.microsoft.com/office/powerpoint/2010/main" val="527888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graphicEl>
                                              <a:dgm id="{FC16C42C-478D-4A98-83B7-C82D41206ECF}"/>
                                            </p:graphicEl>
                                          </p:spTgt>
                                        </p:tgtEl>
                                        <p:attrNameLst>
                                          <p:attrName>style.visibility</p:attrName>
                                        </p:attrNameLst>
                                      </p:cBhvr>
                                      <p:to>
                                        <p:strVal val="visible"/>
                                      </p:to>
                                    </p:set>
                                    <p:animEffect transition="in" filter="fade">
                                      <p:cBhvr>
                                        <p:cTn id="7" dur="500"/>
                                        <p:tgtEl>
                                          <p:spTgt spid="5">
                                            <p:graphicEl>
                                              <a:dgm id="{FC16C42C-478D-4A98-83B7-C82D41206ECF}"/>
                                            </p:graphic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graphicEl>
                                              <a:dgm id="{6029EB7C-B36A-4C1B-8839-2DA6B0D4B7FB}"/>
                                            </p:graphicEl>
                                          </p:spTgt>
                                        </p:tgtEl>
                                        <p:attrNameLst>
                                          <p:attrName>style.visibility</p:attrName>
                                        </p:attrNameLst>
                                      </p:cBhvr>
                                      <p:to>
                                        <p:strVal val="visible"/>
                                      </p:to>
                                    </p:set>
                                    <p:animEffect transition="in" filter="fade">
                                      <p:cBhvr>
                                        <p:cTn id="10" dur="500"/>
                                        <p:tgtEl>
                                          <p:spTgt spid="5">
                                            <p:graphicEl>
                                              <a:dgm id="{6029EB7C-B36A-4C1B-8839-2DA6B0D4B7FB}"/>
                                            </p:graphic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graphicEl>
                                              <a:dgm id="{33EA9BDC-C376-4A83-9FAB-B10BE2B43734}"/>
                                            </p:graphicEl>
                                          </p:spTgt>
                                        </p:tgtEl>
                                        <p:attrNameLst>
                                          <p:attrName>style.visibility</p:attrName>
                                        </p:attrNameLst>
                                      </p:cBhvr>
                                      <p:to>
                                        <p:strVal val="visible"/>
                                      </p:to>
                                    </p:set>
                                    <p:animEffect transition="in" filter="fade">
                                      <p:cBhvr>
                                        <p:cTn id="13" dur="500"/>
                                        <p:tgtEl>
                                          <p:spTgt spid="5">
                                            <p:graphicEl>
                                              <a:dgm id="{33EA9BDC-C376-4A83-9FAB-B10BE2B43734}"/>
                                            </p:graphic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5">
                                            <p:graphicEl>
                                              <a:dgm id="{E5B3F3C2-4A26-4946-8741-CA30A4AAD20B}"/>
                                            </p:graphicEl>
                                          </p:spTgt>
                                        </p:tgtEl>
                                        <p:attrNameLst>
                                          <p:attrName>style.visibility</p:attrName>
                                        </p:attrNameLst>
                                      </p:cBhvr>
                                      <p:to>
                                        <p:strVal val="visible"/>
                                      </p:to>
                                    </p:set>
                                    <p:animEffect transition="in" filter="fade">
                                      <p:cBhvr>
                                        <p:cTn id="16" dur="500"/>
                                        <p:tgtEl>
                                          <p:spTgt spid="5">
                                            <p:graphicEl>
                                              <a:dgm id="{E5B3F3C2-4A26-4946-8741-CA30A4AAD20B}"/>
                                            </p:graphic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
                                            <p:graphicEl>
                                              <a:dgm id="{F6758DF3-B8EF-4116-B3EE-3A7AA1341DF7}"/>
                                            </p:graphicEl>
                                          </p:spTgt>
                                        </p:tgtEl>
                                        <p:attrNameLst>
                                          <p:attrName>style.visibility</p:attrName>
                                        </p:attrNameLst>
                                      </p:cBhvr>
                                      <p:to>
                                        <p:strVal val="visible"/>
                                      </p:to>
                                    </p:set>
                                    <p:animEffect transition="in" filter="fade">
                                      <p:cBhvr>
                                        <p:cTn id="19" dur="500"/>
                                        <p:tgtEl>
                                          <p:spTgt spid="5">
                                            <p:graphicEl>
                                              <a:dgm id="{F6758DF3-B8EF-4116-B3EE-3A7AA1341DF7}"/>
                                            </p:graphic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graphicEl>
                                              <a:dgm id="{BEECD1D8-FE9C-4999-BB6F-D8C227E8A74C}"/>
                                            </p:graphicEl>
                                          </p:spTgt>
                                        </p:tgtEl>
                                        <p:attrNameLst>
                                          <p:attrName>style.visibility</p:attrName>
                                        </p:attrNameLst>
                                      </p:cBhvr>
                                      <p:to>
                                        <p:strVal val="visible"/>
                                      </p:to>
                                    </p:set>
                                    <p:animEffect transition="in" filter="fade">
                                      <p:cBhvr>
                                        <p:cTn id="22" dur="500"/>
                                        <p:tgtEl>
                                          <p:spTgt spid="5">
                                            <p:graphicEl>
                                              <a:dgm id="{BEECD1D8-FE9C-4999-BB6F-D8C227E8A74C}"/>
                                            </p:graphic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5">
                                            <p:graphicEl>
                                              <a:dgm id="{95A605D9-F215-40B8-8B29-E88068100A52}"/>
                                            </p:graphicEl>
                                          </p:spTgt>
                                        </p:tgtEl>
                                        <p:attrNameLst>
                                          <p:attrName>style.visibility</p:attrName>
                                        </p:attrNameLst>
                                      </p:cBhvr>
                                      <p:to>
                                        <p:strVal val="visible"/>
                                      </p:to>
                                    </p:set>
                                    <p:animEffect transition="in" filter="fade">
                                      <p:cBhvr>
                                        <p:cTn id="25" dur="500"/>
                                        <p:tgtEl>
                                          <p:spTgt spid="5">
                                            <p:graphicEl>
                                              <a:dgm id="{95A605D9-F215-40B8-8B29-E88068100A52}"/>
                                            </p:graphic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5">
                                            <p:graphicEl>
                                              <a:dgm id="{F1055C96-45DE-457A-A38D-20D0987833E3}"/>
                                            </p:graphicEl>
                                          </p:spTgt>
                                        </p:tgtEl>
                                        <p:attrNameLst>
                                          <p:attrName>style.visibility</p:attrName>
                                        </p:attrNameLst>
                                      </p:cBhvr>
                                      <p:to>
                                        <p:strVal val="visible"/>
                                      </p:to>
                                    </p:set>
                                    <p:animEffect transition="in" filter="fade">
                                      <p:cBhvr>
                                        <p:cTn id="28" dur="500"/>
                                        <p:tgtEl>
                                          <p:spTgt spid="5">
                                            <p:graphicEl>
                                              <a:dgm id="{F1055C96-45DE-457A-A38D-20D0987833E3}"/>
                                            </p:graphic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
                                            <p:graphicEl>
                                              <a:dgm id="{3305AF93-C218-47DB-B279-83A53EED7539}"/>
                                            </p:graphicEl>
                                          </p:spTgt>
                                        </p:tgtEl>
                                        <p:attrNameLst>
                                          <p:attrName>style.visibility</p:attrName>
                                        </p:attrNameLst>
                                      </p:cBhvr>
                                      <p:to>
                                        <p:strVal val="visible"/>
                                      </p:to>
                                    </p:set>
                                    <p:animEffect transition="in" filter="fade">
                                      <p:cBhvr>
                                        <p:cTn id="31" dur="500"/>
                                        <p:tgtEl>
                                          <p:spTgt spid="5">
                                            <p:graphicEl>
                                              <a:dgm id="{3305AF93-C218-47DB-B279-83A53EED7539}"/>
                                            </p:graphic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5">
                                            <p:graphicEl>
                                              <a:dgm id="{C2DB6D57-3CE8-4232-ABFA-CA9D9C8052CA}"/>
                                            </p:graphicEl>
                                          </p:spTgt>
                                        </p:tgtEl>
                                        <p:attrNameLst>
                                          <p:attrName>style.visibility</p:attrName>
                                        </p:attrNameLst>
                                      </p:cBhvr>
                                      <p:to>
                                        <p:strVal val="visible"/>
                                      </p:to>
                                    </p:set>
                                    <p:animEffect transition="in" filter="fade">
                                      <p:cBhvr>
                                        <p:cTn id="34" dur="500"/>
                                        <p:tgtEl>
                                          <p:spTgt spid="5">
                                            <p:graphicEl>
                                              <a:dgm id="{C2DB6D57-3CE8-4232-ABFA-CA9D9C8052CA}"/>
                                            </p:graphic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5">
                                            <p:graphicEl>
                                              <a:dgm id="{2889E265-284A-48C9-8361-06D7A7329176}"/>
                                            </p:graphicEl>
                                          </p:spTgt>
                                        </p:tgtEl>
                                        <p:attrNameLst>
                                          <p:attrName>style.visibility</p:attrName>
                                        </p:attrNameLst>
                                      </p:cBhvr>
                                      <p:to>
                                        <p:strVal val="visible"/>
                                      </p:to>
                                    </p:set>
                                    <p:animEffect transition="in" filter="fade">
                                      <p:cBhvr>
                                        <p:cTn id="37" dur="500"/>
                                        <p:tgtEl>
                                          <p:spTgt spid="5">
                                            <p:graphicEl>
                                              <a:dgm id="{2889E265-284A-48C9-8361-06D7A7329176}"/>
                                            </p:graphicEl>
                                          </p:spTgt>
                                        </p:tgtEl>
                                      </p:cBhvr>
                                    </p:animEffect>
                                  </p:childTnLst>
                                </p:cTn>
                              </p:par>
                            </p:childTnLst>
                          </p:cTn>
                        </p:par>
                        <p:par>
                          <p:cTn id="38" fill="hold">
                            <p:stCondLst>
                              <p:cond delay="750"/>
                            </p:stCondLst>
                            <p:childTnLst>
                              <p:par>
                                <p:cTn id="39" presetID="10" presetClass="entr" presetSubtype="0" fill="hold" grpId="0" nodeType="afterEffect">
                                  <p:stCondLst>
                                    <p:cond delay="1250"/>
                                  </p:stCondLst>
                                  <p:childTnLst>
                                    <p:set>
                                      <p:cBhvr>
                                        <p:cTn id="40" dur="1" fill="hold">
                                          <p:stCondLst>
                                            <p:cond delay="0"/>
                                          </p:stCondLst>
                                        </p:cTn>
                                        <p:tgtEl>
                                          <p:spTgt spid="5">
                                            <p:graphicEl>
                                              <a:dgm id="{B80609D4-1585-4048-9EF6-CC46F2ED5E59}"/>
                                            </p:graphicEl>
                                          </p:spTgt>
                                        </p:tgtEl>
                                        <p:attrNameLst>
                                          <p:attrName>style.visibility</p:attrName>
                                        </p:attrNameLst>
                                      </p:cBhvr>
                                      <p:to>
                                        <p:strVal val="visible"/>
                                      </p:to>
                                    </p:set>
                                    <p:animEffect transition="in" filter="fade">
                                      <p:cBhvr>
                                        <p:cTn id="41" dur="500"/>
                                        <p:tgtEl>
                                          <p:spTgt spid="5">
                                            <p:graphicEl>
                                              <a:dgm id="{B80609D4-1585-4048-9EF6-CC46F2ED5E59}"/>
                                            </p:graphicEl>
                                          </p:spTgt>
                                        </p:tgtEl>
                                      </p:cBhvr>
                                    </p:animEffect>
                                  </p:childTnLst>
                                </p:cTn>
                              </p:par>
                              <p:par>
                                <p:cTn id="42" presetID="10" presetClass="entr" presetSubtype="0" fill="hold" grpId="0" nodeType="withEffect">
                                  <p:stCondLst>
                                    <p:cond delay="1250"/>
                                  </p:stCondLst>
                                  <p:childTnLst>
                                    <p:set>
                                      <p:cBhvr>
                                        <p:cTn id="43" dur="1" fill="hold">
                                          <p:stCondLst>
                                            <p:cond delay="0"/>
                                          </p:stCondLst>
                                        </p:cTn>
                                        <p:tgtEl>
                                          <p:spTgt spid="5">
                                            <p:graphicEl>
                                              <a:dgm id="{F7CA4BEB-4034-4944-BF88-5109ABA275B4}"/>
                                            </p:graphicEl>
                                          </p:spTgt>
                                        </p:tgtEl>
                                        <p:attrNameLst>
                                          <p:attrName>style.visibility</p:attrName>
                                        </p:attrNameLst>
                                      </p:cBhvr>
                                      <p:to>
                                        <p:strVal val="visible"/>
                                      </p:to>
                                    </p:set>
                                    <p:animEffect transition="in" filter="fade">
                                      <p:cBhvr>
                                        <p:cTn id="44" dur="500"/>
                                        <p:tgtEl>
                                          <p:spTgt spid="5">
                                            <p:graphicEl>
                                              <a:dgm id="{F7CA4BEB-4034-4944-BF88-5109ABA275B4}"/>
                                            </p:graphicEl>
                                          </p:spTgt>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5">
                                            <p:graphicEl>
                                              <a:dgm id="{3E4004A3-7155-45B7-9D65-352A6B9F5E02}"/>
                                            </p:graphicEl>
                                          </p:spTgt>
                                        </p:tgtEl>
                                        <p:attrNameLst>
                                          <p:attrName>style.visibility</p:attrName>
                                        </p:attrNameLst>
                                      </p:cBhvr>
                                      <p:to>
                                        <p:strVal val="visible"/>
                                      </p:to>
                                    </p:set>
                                    <p:animEffect transition="in" filter="fade">
                                      <p:cBhvr>
                                        <p:cTn id="47" dur="500"/>
                                        <p:tgtEl>
                                          <p:spTgt spid="5">
                                            <p:graphicEl>
                                              <a:dgm id="{3E4004A3-7155-45B7-9D65-352A6B9F5E02}"/>
                                            </p:graphicEl>
                                          </p:spTgt>
                                        </p:tgtEl>
                                      </p:cBhvr>
                                    </p:animEffect>
                                  </p:childTnLst>
                                </p:cTn>
                              </p:par>
                              <p:par>
                                <p:cTn id="48" presetID="10" presetClass="entr" presetSubtype="0" fill="hold" grpId="0" nodeType="withEffect">
                                  <p:stCondLst>
                                    <p:cond delay="1250"/>
                                  </p:stCondLst>
                                  <p:childTnLst>
                                    <p:set>
                                      <p:cBhvr>
                                        <p:cTn id="49" dur="1" fill="hold">
                                          <p:stCondLst>
                                            <p:cond delay="0"/>
                                          </p:stCondLst>
                                        </p:cTn>
                                        <p:tgtEl>
                                          <p:spTgt spid="5">
                                            <p:graphicEl>
                                              <a:dgm id="{ABC70470-26BA-4718-A51F-50920021D72D}"/>
                                            </p:graphicEl>
                                          </p:spTgt>
                                        </p:tgtEl>
                                        <p:attrNameLst>
                                          <p:attrName>style.visibility</p:attrName>
                                        </p:attrNameLst>
                                      </p:cBhvr>
                                      <p:to>
                                        <p:strVal val="visible"/>
                                      </p:to>
                                    </p:set>
                                    <p:animEffect transition="in" filter="fade">
                                      <p:cBhvr>
                                        <p:cTn id="50" dur="500"/>
                                        <p:tgtEl>
                                          <p:spTgt spid="5">
                                            <p:graphicEl>
                                              <a:dgm id="{ABC70470-26BA-4718-A51F-50920021D72D}"/>
                                            </p:graphicEl>
                                          </p:spTgt>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5">
                                            <p:graphicEl>
                                              <a:dgm id="{B935599E-F221-4ECB-AAFA-2C9F355DEDC5}"/>
                                            </p:graphicEl>
                                          </p:spTgt>
                                        </p:tgtEl>
                                        <p:attrNameLst>
                                          <p:attrName>style.visibility</p:attrName>
                                        </p:attrNameLst>
                                      </p:cBhvr>
                                      <p:to>
                                        <p:strVal val="visible"/>
                                      </p:to>
                                    </p:set>
                                    <p:animEffect transition="in" filter="fade">
                                      <p:cBhvr>
                                        <p:cTn id="53" dur="500"/>
                                        <p:tgtEl>
                                          <p:spTgt spid="5">
                                            <p:graphicEl>
                                              <a:dgm id="{B935599E-F221-4ECB-AAFA-2C9F355DEDC5}"/>
                                            </p:graphicEl>
                                          </p:spTgt>
                                        </p:tgtEl>
                                      </p:cBhvr>
                                    </p:animEffect>
                                  </p:childTnLst>
                                </p:cTn>
                              </p:par>
                              <p:par>
                                <p:cTn id="54" presetID="10" presetClass="entr" presetSubtype="0" fill="hold" grpId="0" nodeType="withEffect">
                                  <p:stCondLst>
                                    <p:cond delay="1250"/>
                                  </p:stCondLst>
                                  <p:childTnLst>
                                    <p:set>
                                      <p:cBhvr>
                                        <p:cTn id="55" dur="1" fill="hold">
                                          <p:stCondLst>
                                            <p:cond delay="0"/>
                                          </p:stCondLst>
                                        </p:cTn>
                                        <p:tgtEl>
                                          <p:spTgt spid="5">
                                            <p:graphicEl>
                                              <a:dgm id="{A666CA21-C8E5-4EC2-BFE6-886EFC149DA8}"/>
                                            </p:graphicEl>
                                          </p:spTgt>
                                        </p:tgtEl>
                                        <p:attrNameLst>
                                          <p:attrName>style.visibility</p:attrName>
                                        </p:attrNameLst>
                                      </p:cBhvr>
                                      <p:to>
                                        <p:strVal val="visible"/>
                                      </p:to>
                                    </p:set>
                                    <p:animEffect transition="in" filter="fade">
                                      <p:cBhvr>
                                        <p:cTn id="56" dur="500"/>
                                        <p:tgtEl>
                                          <p:spTgt spid="5">
                                            <p:graphicEl>
                                              <a:dgm id="{A666CA21-C8E5-4EC2-BFE6-886EFC149DA8}"/>
                                            </p:graphicEl>
                                          </p:spTgt>
                                        </p:tgtEl>
                                      </p:cBhvr>
                                    </p:animEffect>
                                  </p:childTnLst>
                                </p:cTn>
                              </p:par>
                              <p:par>
                                <p:cTn id="57" presetID="10" presetClass="entr" presetSubtype="0" fill="hold" grpId="0" nodeType="withEffect">
                                  <p:stCondLst>
                                    <p:cond delay="1250"/>
                                  </p:stCondLst>
                                  <p:childTnLst>
                                    <p:set>
                                      <p:cBhvr>
                                        <p:cTn id="58" dur="1" fill="hold">
                                          <p:stCondLst>
                                            <p:cond delay="0"/>
                                          </p:stCondLst>
                                        </p:cTn>
                                        <p:tgtEl>
                                          <p:spTgt spid="5">
                                            <p:graphicEl>
                                              <a:dgm id="{E3D8C27C-6032-492D-872F-9A75DA1E4311}"/>
                                            </p:graphicEl>
                                          </p:spTgt>
                                        </p:tgtEl>
                                        <p:attrNameLst>
                                          <p:attrName>style.visibility</p:attrName>
                                        </p:attrNameLst>
                                      </p:cBhvr>
                                      <p:to>
                                        <p:strVal val="visible"/>
                                      </p:to>
                                    </p:set>
                                    <p:animEffect transition="in" filter="fade">
                                      <p:cBhvr>
                                        <p:cTn id="59" dur="500"/>
                                        <p:tgtEl>
                                          <p:spTgt spid="5">
                                            <p:graphicEl>
                                              <a:dgm id="{E3D8C27C-6032-492D-872F-9A75DA1E4311}"/>
                                            </p:graphicEl>
                                          </p:spTgt>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5">
                                            <p:graphicEl>
                                              <a:dgm id="{85573567-EBBE-47FC-9464-186AC129D402}"/>
                                            </p:graphicEl>
                                          </p:spTgt>
                                        </p:tgtEl>
                                        <p:attrNameLst>
                                          <p:attrName>style.visibility</p:attrName>
                                        </p:attrNameLst>
                                      </p:cBhvr>
                                      <p:to>
                                        <p:strVal val="visible"/>
                                      </p:to>
                                    </p:set>
                                    <p:animEffect transition="in" filter="fade">
                                      <p:cBhvr>
                                        <p:cTn id="62" dur="500"/>
                                        <p:tgtEl>
                                          <p:spTgt spid="5">
                                            <p:graphicEl>
                                              <a:dgm id="{85573567-EBBE-47FC-9464-186AC129D402}"/>
                                            </p:graphicEl>
                                          </p:spTgt>
                                        </p:tgtEl>
                                      </p:cBhvr>
                                    </p:animEffect>
                                  </p:childTnLst>
                                </p:cTn>
                              </p:par>
                              <p:par>
                                <p:cTn id="63" presetID="10" presetClass="entr" presetSubtype="0" fill="hold" grpId="0" nodeType="withEffect">
                                  <p:stCondLst>
                                    <p:cond delay="1250"/>
                                  </p:stCondLst>
                                  <p:childTnLst>
                                    <p:set>
                                      <p:cBhvr>
                                        <p:cTn id="64" dur="1" fill="hold">
                                          <p:stCondLst>
                                            <p:cond delay="0"/>
                                          </p:stCondLst>
                                        </p:cTn>
                                        <p:tgtEl>
                                          <p:spTgt spid="5">
                                            <p:graphicEl>
                                              <a:dgm id="{B83F4318-A721-4FE2-A4D2-9301ABA143E0}"/>
                                            </p:graphicEl>
                                          </p:spTgt>
                                        </p:tgtEl>
                                        <p:attrNameLst>
                                          <p:attrName>style.visibility</p:attrName>
                                        </p:attrNameLst>
                                      </p:cBhvr>
                                      <p:to>
                                        <p:strVal val="visible"/>
                                      </p:to>
                                    </p:set>
                                    <p:animEffect transition="in" filter="fade">
                                      <p:cBhvr>
                                        <p:cTn id="65" dur="500"/>
                                        <p:tgtEl>
                                          <p:spTgt spid="5">
                                            <p:graphicEl>
                                              <a:dgm id="{B83F4318-A721-4FE2-A4D2-9301ABA143E0}"/>
                                            </p:graphicEl>
                                          </p:spTgt>
                                        </p:tgtEl>
                                      </p:cBhvr>
                                    </p:animEffect>
                                  </p:childTnLst>
                                </p:cTn>
                              </p:par>
                              <p:par>
                                <p:cTn id="66" presetID="10" presetClass="entr" presetSubtype="0" fill="hold" grpId="0" nodeType="withEffect">
                                  <p:stCondLst>
                                    <p:cond delay="1250"/>
                                  </p:stCondLst>
                                  <p:childTnLst>
                                    <p:set>
                                      <p:cBhvr>
                                        <p:cTn id="67" dur="1" fill="hold">
                                          <p:stCondLst>
                                            <p:cond delay="0"/>
                                          </p:stCondLst>
                                        </p:cTn>
                                        <p:tgtEl>
                                          <p:spTgt spid="5">
                                            <p:graphicEl>
                                              <a:dgm id="{BEC2A3C8-7772-4B3E-A14F-67D5CC34AC9A}"/>
                                            </p:graphicEl>
                                          </p:spTgt>
                                        </p:tgtEl>
                                        <p:attrNameLst>
                                          <p:attrName>style.visibility</p:attrName>
                                        </p:attrNameLst>
                                      </p:cBhvr>
                                      <p:to>
                                        <p:strVal val="visible"/>
                                      </p:to>
                                    </p:set>
                                    <p:animEffect transition="in" filter="fade">
                                      <p:cBhvr>
                                        <p:cTn id="68" dur="500"/>
                                        <p:tgtEl>
                                          <p:spTgt spid="5">
                                            <p:graphicEl>
                                              <a:dgm id="{BEC2A3C8-7772-4B3E-A14F-67D5CC34AC9A}"/>
                                            </p:graphicEl>
                                          </p:spTgt>
                                        </p:tgtEl>
                                      </p:cBhvr>
                                    </p:animEffect>
                                  </p:childTnLst>
                                </p:cTn>
                              </p:par>
                            </p:childTnLst>
                          </p:cTn>
                        </p:par>
                        <p:par>
                          <p:cTn id="69" fill="hold">
                            <p:stCondLst>
                              <p:cond delay="2500"/>
                            </p:stCondLst>
                            <p:childTnLst>
                              <p:par>
                                <p:cTn id="70" presetID="10" presetClass="entr" presetSubtype="0" fill="hold" grpId="0" nodeType="afterEffect">
                                  <p:stCondLst>
                                    <p:cond delay="500"/>
                                  </p:stCondLst>
                                  <p:childTnLst>
                                    <p:set>
                                      <p:cBhvr>
                                        <p:cTn id="71" dur="1" fill="hold">
                                          <p:stCondLst>
                                            <p:cond delay="0"/>
                                          </p:stCondLst>
                                        </p:cTn>
                                        <p:tgtEl>
                                          <p:spTgt spid="5">
                                            <p:graphicEl>
                                              <a:dgm id="{1FF1209F-47F3-44F5-84EE-555B53000013}"/>
                                            </p:graphicEl>
                                          </p:spTgt>
                                        </p:tgtEl>
                                        <p:attrNameLst>
                                          <p:attrName>style.visibility</p:attrName>
                                        </p:attrNameLst>
                                      </p:cBhvr>
                                      <p:to>
                                        <p:strVal val="visible"/>
                                      </p:to>
                                    </p:set>
                                    <p:animEffect transition="in" filter="fade">
                                      <p:cBhvr>
                                        <p:cTn id="72" dur="500"/>
                                        <p:tgtEl>
                                          <p:spTgt spid="5">
                                            <p:graphicEl>
                                              <a:dgm id="{1FF1209F-47F3-44F5-84EE-555B53000013}"/>
                                            </p:graphicEl>
                                          </p:spTgt>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5">
                                            <p:graphicEl>
                                              <a:dgm id="{DB4C672F-08D0-4216-83A1-4351E9275A00}"/>
                                            </p:graphicEl>
                                          </p:spTgt>
                                        </p:tgtEl>
                                        <p:attrNameLst>
                                          <p:attrName>style.visibility</p:attrName>
                                        </p:attrNameLst>
                                      </p:cBhvr>
                                      <p:to>
                                        <p:strVal val="visible"/>
                                      </p:to>
                                    </p:set>
                                    <p:animEffect transition="in" filter="fade">
                                      <p:cBhvr>
                                        <p:cTn id="75" dur="500"/>
                                        <p:tgtEl>
                                          <p:spTgt spid="5">
                                            <p:graphicEl>
                                              <a:dgm id="{DB4C672F-08D0-4216-83A1-4351E9275A00}"/>
                                            </p:graphicEl>
                                          </p:spTgt>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5">
                                            <p:graphicEl>
                                              <a:dgm id="{00A3CD52-4636-4AE5-9C70-BCF782F8B558}"/>
                                            </p:graphicEl>
                                          </p:spTgt>
                                        </p:tgtEl>
                                        <p:attrNameLst>
                                          <p:attrName>style.visibility</p:attrName>
                                        </p:attrNameLst>
                                      </p:cBhvr>
                                      <p:to>
                                        <p:strVal val="visible"/>
                                      </p:to>
                                    </p:set>
                                    <p:animEffect transition="in" filter="fade">
                                      <p:cBhvr>
                                        <p:cTn id="78" dur="500"/>
                                        <p:tgtEl>
                                          <p:spTgt spid="5">
                                            <p:graphicEl>
                                              <a:dgm id="{00A3CD52-4636-4AE5-9C70-BCF782F8B558}"/>
                                            </p:graphicEl>
                                          </p:spTgt>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5">
                                            <p:graphicEl>
                                              <a:dgm id="{8FE5FE42-CA96-4B8D-A53B-57891843FA40}"/>
                                            </p:graphicEl>
                                          </p:spTgt>
                                        </p:tgtEl>
                                        <p:attrNameLst>
                                          <p:attrName>style.visibility</p:attrName>
                                        </p:attrNameLst>
                                      </p:cBhvr>
                                      <p:to>
                                        <p:strVal val="visible"/>
                                      </p:to>
                                    </p:set>
                                    <p:animEffect transition="in" filter="fade">
                                      <p:cBhvr>
                                        <p:cTn id="81" dur="500"/>
                                        <p:tgtEl>
                                          <p:spTgt spid="5">
                                            <p:graphicEl>
                                              <a:dgm id="{8FE5FE42-CA96-4B8D-A53B-57891843FA40}"/>
                                            </p:graphicEl>
                                          </p:spTgt>
                                        </p:tgtEl>
                                      </p:cBhvr>
                                    </p:animEffect>
                                  </p:childTnLst>
                                </p:cTn>
                              </p:par>
                              <p:par>
                                <p:cTn id="82" presetID="10" presetClass="entr" presetSubtype="0" fill="hold" grpId="0" nodeType="withEffect">
                                  <p:stCondLst>
                                    <p:cond delay="500"/>
                                  </p:stCondLst>
                                  <p:childTnLst>
                                    <p:set>
                                      <p:cBhvr>
                                        <p:cTn id="83" dur="1" fill="hold">
                                          <p:stCondLst>
                                            <p:cond delay="0"/>
                                          </p:stCondLst>
                                        </p:cTn>
                                        <p:tgtEl>
                                          <p:spTgt spid="5">
                                            <p:graphicEl>
                                              <a:dgm id="{2F663C1F-E8F3-4699-AB5C-AE5CAE5045EE}"/>
                                            </p:graphicEl>
                                          </p:spTgt>
                                        </p:tgtEl>
                                        <p:attrNameLst>
                                          <p:attrName>style.visibility</p:attrName>
                                        </p:attrNameLst>
                                      </p:cBhvr>
                                      <p:to>
                                        <p:strVal val="visible"/>
                                      </p:to>
                                    </p:set>
                                    <p:animEffect transition="in" filter="fade">
                                      <p:cBhvr>
                                        <p:cTn id="84" dur="500"/>
                                        <p:tgtEl>
                                          <p:spTgt spid="5">
                                            <p:graphicEl>
                                              <a:dgm id="{2F663C1F-E8F3-4699-AB5C-AE5CAE5045EE}"/>
                                            </p:graphicEl>
                                          </p:spTgt>
                                        </p:tgtEl>
                                      </p:cBhvr>
                                    </p:animEffect>
                                  </p:childTnLst>
                                </p:cTn>
                              </p:par>
                              <p:par>
                                <p:cTn id="85" presetID="10" presetClass="entr" presetSubtype="0" fill="hold" grpId="0" nodeType="withEffect">
                                  <p:stCondLst>
                                    <p:cond delay="500"/>
                                  </p:stCondLst>
                                  <p:childTnLst>
                                    <p:set>
                                      <p:cBhvr>
                                        <p:cTn id="86" dur="1" fill="hold">
                                          <p:stCondLst>
                                            <p:cond delay="0"/>
                                          </p:stCondLst>
                                        </p:cTn>
                                        <p:tgtEl>
                                          <p:spTgt spid="5">
                                            <p:graphicEl>
                                              <a:dgm id="{BB296D48-0AD0-4155-A2B9-DDB880EFA8C5}"/>
                                            </p:graphicEl>
                                          </p:spTgt>
                                        </p:tgtEl>
                                        <p:attrNameLst>
                                          <p:attrName>style.visibility</p:attrName>
                                        </p:attrNameLst>
                                      </p:cBhvr>
                                      <p:to>
                                        <p:strVal val="visible"/>
                                      </p:to>
                                    </p:set>
                                    <p:animEffect transition="in" filter="fade">
                                      <p:cBhvr>
                                        <p:cTn id="87" dur="500"/>
                                        <p:tgtEl>
                                          <p:spTgt spid="5">
                                            <p:graphicEl>
                                              <a:dgm id="{BB296D48-0AD0-4155-A2B9-DDB880EFA8C5}"/>
                                            </p:graphicEl>
                                          </p:spTgt>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
                                            <p:graphicEl>
                                              <a:dgm id="{68BDDA38-0824-4157-AAB5-50AD1D9238AD}"/>
                                            </p:graphicEl>
                                          </p:spTgt>
                                        </p:tgtEl>
                                        <p:attrNameLst>
                                          <p:attrName>style.visibility</p:attrName>
                                        </p:attrNameLst>
                                      </p:cBhvr>
                                      <p:to>
                                        <p:strVal val="visible"/>
                                      </p:to>
                                    </p:set>
                                    <p:animEffect transition="in" filter="fade">
                                      <p:cBhvr>
                                        <p:cTn id="90" dur="500"/>
                                        <p:tgtEl>
                                          <p:spTgt spid="5">
                                            <p:graphicEl>
                                              <a:dgm id="{68BDDA38-0824-4157-AAB5-50AD1D9238AD}"/>
                                            </p:graphicEl>
                                          </p:spTgt>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5">
                                            <p:graphicEl>
                                              <a:dgm id="{2A45F17B-C32A-46A5-9774-C0DB0D8C8644}"/>
                                            </p:graphicEl>
                                          </p:spTgt>
                                        </p:tgtEl>
                                        <p:attrNameLst>
                                          <p:attrName>style.visibility</p:attrName>
                                        </p:attrNameLst>
                                      </p:cBhvr>
                                      <p:to>
                                        <p:strVal val="visible"/>
                                      </p:to>
                                    </p:set>
                                    <p:animEffect transition="in" filter="fade">
                                      <p:cBhvr>
                                        <p:cTn id="93" dur="500"/>
                                        <p:tgtEl>
                                          <p:spTgt spid="5">
                                            <p:graphicEl>
                                              <a:dgm id="{2A45F17B-C32A-46A5-9774-C0DB0D8C8644}"/>
                                            </p:graphicEl>
                                          </p:spTgt>
                                        </p:tgtEl>
                                      </p:cBhvr>
                                    </p:animEffect>
                                  </p:childTnLst>
                                </p:cTn>
                              </p:par>
                            </p:childTnLst>
                          </p:cTn>
                        </p:par>
                        <p:par>
                          <p:cTn id="94" fill="hold">
                            <p:stCondLst>
                              <p:cond delay="3500"/>
                            </p:stCondLst>
                            <p:childTnLst>
                              <p:par>
                                <p:cTn id="95" presetID="10" presetClass="entr" presetSubtype="0" fill="hold" grpId="0" nodeType="afterEffect">
                                  <p:stCondLst>
                                    <p:cond delay="500"/>
                                  </p:stCondLst>
                                  <p:childTnLst>
                                    <p:set>
                                      <p:cBhvr>
                                        <p:cTn id="96" dur="1" fill="hold">
                                          <p:stCondLst>
                                            <p:cond delay="0"/>
                                          </p:stCondLst>
                                        </p:cTn>
                                        <p:tgtEl>
                                          <p:spTgt spid="5">
                                            <p:graphicEl>
                                              <a:dgm id="{D365577D-1B89-4764-97E8-98CDB92253A6}"/>
                                            </p:graphicEl>
                                          </p:spTgt>
                                        </p:tgtEl>
                                        <p:attrNameLst>
                                          <p:attrName>style.visibility</p:attrName>
                                        </p:attrNameLst>
                                      </p:cBhvr>
                                      <p:to>
                                        <p:strVal val="visible"/>
                                      </p:to>
                                    </p:set>
                                    <p:animEffect transition="in" filter="fade">
                                      <p:cBhvr>
                                        <p:cTn id="97" dur="500"/>
                                        <p:tgtEl>
                                          <p:spTgt spid="5">
                                            <p:graphicEl>
                                              <a:dgm id="{D365577D-1B89-4764-97E8-98CDB92253A6}"/>
                                            </p:graphicEl>
                                          </p:spTgt>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5">
                                            <p:graphicEl>
                                              <a:dgm id="{695DBB0D-8598-42CB-8481-5CE6C5E87838}"/>
                                            </p:graphicEl>
                                          </p:spTgt>
                                        </p:tgtEl>
                                        <p:attrNameLst>
                                          <p:attrName>style.visibility</p:attrName>
                                        </p:attrNameLst>
                                      </p:cBhvr>
                                      <p:to>
                                        <p:strVal val="visible"/>
                                      </p:to>
                                    </p:set>
                                    <p:animEffect transition="in" filter="fade">
                                      <p:cBhvr>
                                        <p:cTn id="100" dur="500"/>
                                        <p:tgtEl>
                                          <p:spTgt spid="5">
                                            <p:graphicEl>
                                              <a:dgm id="{695DBB0D-8598-42CB-8481-5CE6C5E87838}"/>
                                            </p:graphicEl>
                                          </p:spTgt>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5">
                                            <p:graphicEl>
                                              <a:dgm id="{5FA24FCB-29D7-4DFF-8D0C-4729590CDB55}"/>
                                            </p:graphicEl>
                                          </p:spTgt>
                                        </p:tgtEl>
                                        <p:attrNameLst>
                                          <p:attrName>style.visibility</p:attrName>
                                        </p:attrNameLst>
                                      </p:cBhvr>
                                      <p:to>
                                        <p:strVal val="visible"/>
                                      </p:to>
                                    </p:set>
                                    <p:animEffect transition="in" filter="fade">
                                      <p:cBhvr>
                                        <p:cTn id="103" dur="500"/>
                                        <p:tgtEl>
                                          <p:spTgt spid="5">
                                            <p:graphicEl>
                                              <a:dgm id="{5FA24FCB-29D7-4DFF-8D0C-4729590CDB55}"/>
                                            </p:graphicEl>
                                          </p:spTgt>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5">
                                            <p:graphicEl>
                                              <a:dgm id="{601BB970-E5FE-4BB4-84FB-DF3C11B36069}"/>
                                            </p:graphicEl>
                                          </p:spTgt>
                                        </p:tgtEl>
                                        <p:attrNameLst>
                                          <p:attrName>style.visibility</p:attrName>
                                        </p:attrNameLst>
                                      </p:cBhvr>
                                      <p:to>
                                        <p:strVal val="visible"/>
                                      </p:to>
                                    </p:set>
                                    <p:animEffect transition="in" filter="fade">
                                      <p:cBhvr>
                                        <p:cTn id="106" dur="500"/>
                                        <p:tgtEl>
                                          <p:spTgt spid="5">
                                            <p:graphicEl>
                                              <a:dgm id="{601BB970-E5FE-4BB4-84FB-DF3C11B36069}"/>
                                            </p:graphicEl>
                                          </p:spTgt>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5">
                                            <p:graphicEl>
                                              <a:dgm id="{39A7BDE2-B387-410A-9C42-D3A0F1363B53}"/>
                                            </p:graphicEl>
                                          </p:spTgt>
                                        </p:tgtEl>
                                        <p:attrNameLst>
                                          <p:attrName>style.visibility</p:attrName>
                                        </p:attrNameLst>
                                      </p:cBhvr>
                                      <p:to>
                                        <p:strVal val="visible"/>
                                      </p:to>
                                    </p:set>
                                    <p:animEffect transition="in" filter="fade">
                                      <p:cBhvr>
                                        <p:cTn id="109" dur="500"/>
                                        <p:tgtEl>
                                          <p:spTgt spid="5">
                                            <p:graphicEl>
                                              <a:dgm id="{39A7BDE2-B387-410A-9C42-D3A0F1363B53}"/>
                                            </p:graphicEl>
                                          </p:spTgt>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5">
                                            <p:graphicEl>
                                              <a:dgm id="{43116080-7743-4BE6-B44E-82A8C3D5AA47}"/>
                                            </p:graphicEl>
                                          </p:spTgt>
                                        </p:tgtEl>
                                        <p:attrNameLst>
                                          <p:attrName>style.visibility</p:attrName>
                                        </p:attrNameLst>
                                      </p:cBhvr>
                                      <p:to>
                                        <p:strVal val="visible"/>
                                      </p:to>
                                    </p:set>
                                    <p:animEffect transition="in" filter="fade">
                                      <p:cBhvr>
                                        <p:cTn id="112" dur="500"/>
                                        <p:tgtEl>
                                          <p:spTgt spid="5">
                                            <p:graphicEl>
                                              <a:dgm id="{43116080-7743-4BE6-B44E-82A8C3D5AA47}"/>
                                            </p:graphicEl>
                                          </p:spTgt>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5">
                                            <p:graphicEl>
                                              <a:dgm id="{13935529-1E02-4188-9145-32304DA0FD46}"/>
                                            </p:graphicEl>
                                          </p:spTgt>
                                        </p:tgtEl>
                                        <p:attrNameLst>
                                          <p:attrName>style.visibility</p:attrName>
                                        </p:attrNameLst>
                                      </p:cBhvr>
                                      <p:to>
                                        <p:strVal val="visible"/>
                                      </p:to>
                                    </p:set>
                                    <p:animEffect transition="in" filter="fade">
                                      <p:cBhvr>
                                        <p:cTn id="115" dur="500"/>
                                        <p:tgtEl>
                                          <p:spTgt spid="5">
                                            <p:graphicEl>
                                              <a:dgm id="{13935529-1E02-4188-9145-32304DA0FD46}"/>
                                            </p:graphicEl>
                                          </p:spTgt>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5">
                                            <p:graphicEl>
                                              <a:dgm id="{046E884E-F8AD-4718-B46E-33A5CCFB928C}"/>
                                            </p:graphicEl>
                                          </p:spTgt>
                                        </p:tgtEl>
                                        <p:attrNameLst>
                                          <p:attrName>style.visibility</p:attrName>
                                        </p:attrNameLst>
                                      </p:cBhvr>
                                      <p:to>
                                        <p:strVal val="visible"/>
                                      </p:to>
                                    </p:set>
                                    <p:animEffect transition="in" filter="fade">
                                      <p:cBhvr>
                                        <p:cTn id="118" dur="500"/>
                                        <p:tgtEl>
                                          <p:spTgt spid="5">
                                            <p:graphicEl>
                                              <a:dgm id="{046E884E-F8AD-4718-B46E-33A5CCFB928C}"/>
                                            </p:graphicEl>
                                          </p:spTgt>
                                        </p:tgtEl>
                                      </p:cBhvr>
                                    </p:animEffect>
                                  </p:childTnLst>
                                </p:cTn>
                              </p:par>
                            </p:childTnLst>
                          </p:cTn>
                        </p:par>
                        <p:par>
                          <p:cTn id="119" fill="hold">
                            <p:stCondLst>
                              <p:cond delay="4500"/>
                            </p:stCondLst>
                            <p:childTnLst>
                              <p:par>
                                <p:cTn id="120" presetID="10" presetClass="entr" presetSubtype="0" fill="hold" grpId="0" nodeType="afterEffect">
                                  <p:stCondLst>
                                    <p:cond delay="500"/>
                                  </p:stCondLst>
                                  <p:childTnLst>
                                    <p:set>
                                      <p:cBhvr>
                                        <p:cTn id="121" dur="1" fill="hold">
                                          <p:stCondLst>
                                            <p:cond delay="0"/>
                                          </p:stCondLst>
                                        </p:cTn>
                                        <p:tgtEl>
                                          <p:spTgt spid="5">
                                            <p:graphicEl>
                                              <a:dgm id="{5B4B491E-DF13-49BD-90F7-9ECC503E124D}"/>
                                            </p:graphicEl>
                                          </p:spTgt>
                                        </p:tgtEl>
                                        <p:attrNameLst>
                                          <p:attrName>style.visibility</p:attrName>
                                        </p:attrNameLst>
                                      </p:cBhvr>
                                      <p:to>
                                        <p:strVal val="visible"/>
                                      </p:to>
                                    </p:set>
                                    <p:animEffect transition="in" filter="fade">
                                      <p:cBhvr>
                                        <p:cTn id="122" dur="500"/>
                                        <p:tgtEl>
                                          <p:spTgt spid="5">
                                            <p:graphicEl>
                                              <a:dgm id="{5B4B491E-DF13-49BD-90F7-9ECC503E124D}"/>
                                            </p:graphicEl>
                                          </p:spTgt>
                                        </p:tgtEl>
                                      </p:cBhvr>
                                    </p:animEffect>
                                  </p:childTnLst>
                                </p:cTn>
                              </p:par>
                              <p:par>
                                <p:cTn id="123" presetID="10" presetClass="entr" presetSubtype="0" fill="hold" grpId="0" nodeType="withEffect">
                                  <p:stCondLst>
                                    <p:cond delay="500"/>
                                  </p:stCondLst>
                                  <p:childTnLst>
                                    <p:set>
                                      <p:cBhvr>
                                        <p:cTn id="124" dur="1" fill="hold">
                                          <p:stCondLst>
                                            <p:cond delay="0"/>
                                          </p:stCondLst>
                                        </p:cTn>
                                        <p:tgtEl>
                                          <p:spTgt spid="5">
                                            <p:graphicEl>
                                              <a:dgm id="{1E55311E-5041-451E-847F-AE07C02C9941}"/>
                                            </p:graphicEl>
                                          </p:spTgt>
                                        </p:tgtEl>
                                        <p:attrNameLst>
                                          <p:attrName>style.visibility</p:attrName>
                                        </p:attrNameLst>
                                      </p:cBhvr>
                                      <p:to>
                                        <p:strVal val="visible"/>
                                      </p:to>
                                    </p:set>
                                    <p:animEffect transition="in" filter="fade">
                                      <p:cBhvr>
                                        <p:cTn id="125" dur="500"/>
                                        <p:tgtEl>
                                          <p:spTgt spid="5">
                                            <p:graphicEl>
                                              <a:dgm id="{1E55311E-5041-451E-847F-AE07C02C9941}"/>
                                            </p:graphicEl>
                                          </p:spTgt>
                                        </p:tgtEl>
                                      </p:cBhvr>
                                    </p:animEffect>
                                  </p:childTnLst>
                                </p:cTn>
                              </p:par>
                              <p:par>
                                <p:cTn id="126" presetID="10" presetClass="entr" presetSubtype="0" fill="hold" grpId="0" nodeType="withEffect">
                                  <p:stCondLst>
                                    <p:cond delay="500"/>
                                  </p:stCondLst>
                                  <p:childTnLst>
                                    <p:set>
                                      <p:cBhvr>
                                        <p:cTn id="127" dur="1" fill="hold">
                                          <p:stCondLst>
                                            <p:cond delay="0"/>
                                          </p:stCondLst>
                                        </p:cTn>
                                        <p:tgtEl>
                                          <p:spTgt spid="5">
                                            <p:graphicEl>
                                              <a:dgm id="{ECE84EF3-A9A8-43E3-ADAF-B93C877A3950}"/>
                                            </p:graphicEl>
                                          </p:spTgt>
                                        </p:tgtEl>
                                        <p:attrNameLst>
                                          <p:attrName>style.visibility</p:attrName>
                                        </p:attrNameLst>
                                      </p:cBhvr>
                                      <p:to>
                                        <p:strVal val="visible"/>
                                      </p:to>
                                    </p:set>
                                    <p:animEffect transition="in" filter="fade">
                                      <p:cBhvr>
                                        <p:cTn id="128" dur="500"/>
                                        <p:tgtEl>
                                          <p:spTgt spid="5">
                                            <p:graphicEl>
                                              <a:dgm id="{ECE84EF3-A9A8-43E3-ADAF-B93C877A3950}"/>
                                            </p:graphicEl>
                                          </p:spTgt>
                                        </p:tgtEl>
                                      </p:cBhvr>
                                    </p:animEffect>
                                  </p:childTnLst>
                                </p:cTn>
                              </p:par>
                              <p:par>
                                <p:cTn id="129" presetID="10" presetClass="entr" presetSubtype="0" fill="hold" grpId="0" nodeType="withEffect">
                                  <p:stCondLst>
                                    <p:cond delay="500"/>
                                  </p:stCondLst>
                                  <p:childTnLst>
                                    <p:set>
                                      <p:cBhvr>
                                        <p:cTn id="130" dur="1" fill="hold">
                                          <p:stCondLst>
                                            <p:cond delay="0"/>
                                          </p:stCondLst>
                                        </p:cTn>
                                        <p:tgtEl>
                                          <p:spTgt spid="5">
                                            <p:graphicEl>
                                              <a:dgm id="{60896BA3-64DC-4611-A8E7-49DEB3E41A41}"/>
                                            </p:graphicEl>
                                          </p:spTgt>
                                        </p:tgtEl>
                                        <p:attrNameLst>
                                          <p:attrName>style.visibility</p:attrName>
                                        </p:attrNameLst>
                                      </p:cBhvr>
                                      <p:to>
                                        <p:strVal val="visible"/>
                                      </p:to>
                                    </p:set>
                                    <p:animEffect transition="in" filter="fade">
                                      <p:cBhvr>
                                        <p:cTn id="131" dur="500"/>
                                        <p:tgtEl>
                                          <p:spTgt spid="5">
                                            <p:graphicEl>
                                              <a:dgm id="{60896BA3-64DC-4611-A8E7-49DEB3E41A41}"/>
                                            </p:graphicEl>
                                          </p:spTgt>
                                        </p:tgtEl>
                                      </p:cBhvr>
                                    </p:animEffect>
                                  </p:childTnLst>
                                </p:cTn>
                              </p:par>
                              <p:par>
                                <p:cTn id="132" presetID="10" presetClass="entr" presetSubtype="0" fill="hold" grpId="0" nodeType="withEffect">
                                  <p:stCondLst>
                                    <p:cond delay="500"/>
                                  </p:stCondLst>
                                  <p:childTnLst>
                                    <p:set>
                                      <p:cBhvr>
                                        <p:cTn id="133" dur="1" fill="hold">
                                          <p:stCondLst>
                                            <p:cond delay="0"/>
                                          </p:stCondLst>
                                        </p:cTn>
                                        <p:tgtEl>
                                          <p:spTgt spid="5">
                                            <p:graphicEl>
                                              <a:dgm id="{7F0498A8-AE1E-4343-B7E5-ED96E9D3F2CA}"/>
                                            </p:graphicEl>
                                          </p:spTgt>
                                        </p:tgtEl>
                                        <p:attrNameLst>
                                          <p:attrName>style.visibility</p:attrName>
                                        </p:attrNameLst>
                                      </p:cBhvr>
                                      <p:to>
                                        <p:strVal val="visible"/>
                                      </p:to>
                                    </p:set>
                                    <p:animEffect transition="in" filter="fade">
                                      <p:cBhvr>
                                        <p:cTn id="134" dur="500"/>
                                        <p:tgtEl>
                                          <p:spTgt spid="5">
                                            <p:graphicEl>
                                              <a:dgm id="{7F0498A8-AE1E-4343-B7E5-ED96E9D3F2CA}"/>
                                            </p:graphicEl>
                                          </p:spTgt>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5">
                                            <p:graphicEl>
                                              <a:dgm id="{EF6C008B-33B2-496A-AC7A-D9DBD5F91ADD}"/>
                                            </p:graphicEl>
                                          </p:spTgt>
                                        </p:tgtEl>
                                        <p:attrNameLst>
                                          <p:attrName>style.visibility</p:attrName>
                                        </p:attrNameLst>
                                      </p:cBhvr>
                                      <p:to>
                                        <p:strVal val="visible"/>
                                      </p:to>
                                    </p:set>
                                    <p:animEffect transition="in" filter="fade">
                                      <p:cBhvr>
                                        <p:cTn id="137" dur="500"/>
                                        <p:tgtEl>
                                          <p:spTgt spid="5">
                                            <p:graphicEl>
                                              <a:dgm id="{EF6C008B-33B2-496A-AC7A-D9DBD5F91ADD}"/>
                                            </p:graphicEl>
                                          </p:spTgt>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5">
                                            <p:graphicEl>
                                              <a:dgm id="{4033985D-E5AA-4C28-8DE8-9774FF804972}"/>
                                            </p:graphicEl>
                                          </p:spTgt>
                                        </p:tgtEl>
                                        <p:attrNameLst>
                                          <p:attrName>style.visibility</p:attrName>
                                        </p:attrNameLst>
                                      </p:cBhvr>
                                      <p:to>
                                        <p:strVal val="visible"/>
                                      </p:to>
                                    </p:set>
                                    <p:animEffect transition="in" filter="fade">
                                      <p:cBhvr>
                                        <p:cTn id="140" dur="500"/>
                                        <p:tgtEl>
                                          <p:spTgt spid="5">
                                            <p:graphicEl>
                                              <a:dgm id="{4033985D-E5AA-4C28-8DE8-9774FF804972}"/>
                                            </p:graphicEl>
                                          </p:spTgt>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5">
                                            <p:graphicEl>
                                              <a:dgm id="{CDBC71D4-28EC-4F20-8177-4731C0821030}"/>
                                            </p:graphicEl>
                                          </p:spTgt>
                                        </p:tgtEl>
                                        <p:attrNameLst>
                                          <p:attrName>style.visibility</p:attrName>
                                        </p:attrNameLst>
                                      </p:cBhvr>
                                      <p:to>
                                        <p:strVal val="visible"/>
                                      </p:to>
                                    </p:set>
                                    <p:animEffect transition="in" filter="fade">
                                      <p:cBhvr>
                                        <p:cTn id="143" dur="500"/>
                                        <p:tgtEl>
                                          <p:spTgt spid="5">
                                            <p:graphicEl>
                                              <a:dgm id="{CDBC71D4-28EC-4F20-8177-4731C0821030}"/>
                                            </p:graphicEl>
                                          </p:spTgt>
                                        </p:tgtEl>
                                      </p:cBhvr>
                                    </p:animEffect>
                                  </p:childTnLst>
                                </p:cTn>
                              </p:par>
                              <p:par>
                                <p:cTn id="144" presetID="10" presetClass="entr" presetSubtype="0" fill="hold" grpId="0" nodeType="withEffect">
                                  <p:stCondLst>
                                    <p:cond delay="500"/>
                                  </p:stCondLst>
                                  <p:childTnLst>
                                    <p:set>
                                      <p:cBhvr>
                                        <p:cTn id="145" dur="1" fill="hold">
                                          <p:stCondLst>
                                            <p:cond delay="0"/>
                                          </p:stCondLst>
                                        </p:cTn>
                                        <p:tgtEl>
                                          <p:spTgt spid="5">
                                            <p:graphicEl>
                                              <a:dgm id="{2A7C0F1D-14F0-4C21-80C8-A41710CE306C}"/>
                                            </p:graphicEl>
                                          </p:spTgt>
                                        </p:tgtEl>
                                        <p:attrNameLst>
                                          <p:attrName>style.visibility</p:attrName>
                                        </p:attrNameLst>
                                      </p:cBhvr>
                                      <p:to>
                                        <p:strVal val="visible"/>
                                      </p:to>
                                    </p:set>
                                    <p:animEffect transition="in" filter="fade">
                                      <p:cBhvr>
                                        <p:cTn id="146" dur="500"/>
                                        <p:tgtEl>
                                          <p:spTgt spid="5">
                                            <p:graphicEl>
                                              <a:dgm id="{2A7C0F1D-14F0-4C21-80C8-A41710CE306C}"/>
                                            </p:graphicEl>
                                          </p:spTgt>
                                        </p:tgtEl>
                                      </p:cBhvr>
                                    </p:animEffect>
                                  </p:childTnLst>
                                </p:cTn>
                              </p:par>
                            </p:childTnLst>
                          </p:cTn>
                        </p:par>
                        <p:par>
                          <p:cTn id="147" fill="hold">
                            <p:stCondLst>
                              <p:cond delay="5500"/>
                            </p:stCondLst>
                            <p:childTnLst>
                              <p:par>
                                <p:cTn id="148" presetID="10" presetClass="entr" presetSubtype="0" fill="hold" grpId="0" nodeType="afterEffect">
                                  <p:stCondLst>
                                    <p:cond delay="500"/>
                                  </p:stCondLst>
                                  <p:childTnLst>
                                    <p:set>
                                      <p:cBhvr>
                                        <p:cTn id="149" dur="1" fill="hold">
                                          <p:stCondLst>
                                            <p:cond delay="0"/>
                                          </p:stCondLst>
                                        </p:cTn>
                                        <p:tgtEl>
                                          <p:spTgt spid="5">
                                            <p:graphicEl>
                                              <a:dgm id="{B281CDDF-8D02-4AC7-8939-3E8D638EC424}"/>
                                            </p:graphicEl>
                                          </p:spTgt>
                                        </p:tgtEl>
                                        <p:attrNameLst>
                                          <p:attrName>style.visibility</p:attrName>
                                        </p:attrNameLst>
                                      </p:cBhvr>
                                      <p:to>
                                        <p:strVal val="visible"/>
                                      </p:to>
                                    </p:set>
                                    <p:animEffect transition="in" filter="fade">
                                      <p:cBhvr>
                                        <p:cTn id="150" dur="500"/>
                                        <p:tgtEl>
                                          <p:spTgt spid="5">
                                            <p:graphicEl>
                                              <a:dgm id="{B281CDDF-8D02-4AC7-8939-3E8D638EC424}"/>
                                            </p:graphicEl>
                                          </p:spTgt>
                                        </p:tgtEl>
                                      </p:cBhvr>
                                    </p:animEffect>
                                  </p:childTnLst>
                                </p:cTn>
                              </p:par>
                              <p:par>
                                <p:cTn id="151" presetID="10" presetClass="entr" presetSubtype="0" fill="hold" grpId="0" nodeType="withEffect">
                                  <p:stCondLst>
                                    <p:cond delay="500"/>
                                  </p:stCondLst>
                                  <p:childTnLst>
                                    <p:set>
                                      <p:cBhvr>
                                        <p:cTn id="152" dur="1" fill="hold">
                                          <p:stCondLst>
                                            <p:cond delay="0"/>
                                          </p:stCondLst>
                                        </p:cTn>
                                        <p:tgtEl>
                                          <p:spTgt spid="5">
                                            <p:graphicEl>
                                              <a:dgm id="{FB97213F-3D9F-4037-8FC2-C9F31F1A4669}"/>
                                            </p:graphicEl>
                                          </p:spTgt>
                                        </p:tgtEl>
                                        <p:attrNameLst>
                                          <p:attrName>style.visibility</p:attrName>
                                        </p:attrNameLst>
                                      </p:cBhvr>
                                      <p:to>
                                        <p:strVal val="visible"/>
                                      </p:to>
                                    </p:set>
                                    <p:animEffect transition="in" filter="fade">
                                      <p:cBhvr>
                                        <p:cTn id="153" dur="500"/>
                                        <p:tgtEl>
                                          <p:spTgt spid="5">
                                            <p:graphicEl>
                                              <a:dgm id="{FB97213F-3D9F-4037-8FC2-C9F31F1A4669}"/>
                                            </p:graphicEl>
                                          </p:spTgt>
                                        </p:tgtEl>
                                      </p:cBhvr>
                                    </p:animEffect>
                                  </p:childTnLst>
                                </p:cTn>
                              </p:par>
                              <p:par>
                                <p:cTn id="154" presetID="10" presetClass="entr" presetSubtype="0" fill="hold" grpId="0" nodeType="withEffect">
                                  <p:stCondLst>
                                    <p:cond delay="500"/>
                                  </p:stCondLst>
                                  <p:childTnLst>
                                    <p:set>
                                      <p:cBhvr>
                                        <p:cTn id="155" dur="1" fill="hold">
                                          <p:stCondLst>
                                            <p:cond delay="0"/>
                                          </p:stCondLst>
                                        </p:cTn>
                                        <p:tgtEl>
                                          <p:spTgt spid="5">
                                            <p:graphicEl>
                                              <a:dgm id="{AE305E10-87B9-499C-89BC-555F14371E2F}"/>
                                            </p:graphicEl>
                                          </p:spTgt>
                                        </p:tgtEl>
                                        <p:attrNameLst>
                                          <p:attrName>style.visibility</p:attrName>
                                        </p:attrNameLst>
                                      </p:cBhvr>
                                      <p:to>
                                        <p:strVal val="visible"/>
                                      </p:to>
                                    </p:set>
                                    <p:animEffect transition="in" filter="fade">
                                      <p:cBhvr>
                                        <p:cTn id="156" dur="500"/>
                                        <p:tgtEl>
                                          <p:spTgt spid="5">
                                            <p:graphicEl>
                                              <a:dgm id="{AE305E10-87B9-499C-89BC-555F14371E2F}"/>
                                            </p:graphicEl>
                                          </p:spTgt>
                                        </p:tgtEl>
                                      </p:cBhvr>
                                    </p:animEffect>
                                  </p:childTnLst>
                                </p:cTn>
                              </p:par>
                              <p:par>
                                <p:cTn id="157" presetID="10" presetClass="entr" presetSubtype="0" fill="hold" grpId="0" nodeType="withEffect">
                                  <p:stCondLst>
                                    <p:cond delay="500"/>
                                  </p:stCondLst>
                                  <p:childTnLst>
                                    <p:set>
                                      <p:cBhvr>
                                        <p:cTn id="158" dur="1" fill="hold">
                                          <p:stCondLst>
                                            <p:cond delay="0"/>
                                          </p:stCondLst>
                                        </p:cTn>
                                        <p:tgtEl>
                                          <p:spTgt spid="5">
                                            <p:graphicEl>
                                              <a:dgm id="{2F243137-F5E5-4E15-847B-E8B0B92A4AA0}"/>
                                            </p:graphicEl>
                                          </p:spTgt>
                                        </p:tgtEl>
                                        <p:attrNameLst>
                                          <p:attrName>style.visibility</p:attrName>
                                        </p:attrNameLst>
                                      </p:cBhvr>
                                      <p:to>
                                        <p:strVal val="visible"/>
                                      </p:to>
                                    </p:set>
                                    <p:animEffect transition="in" filter="fade">
                                      <p:cBhvr>
                                        <p:cTn id="159" dur="500"/>
                                        <p:tgtEl>
                                          <p:spTgt spid="5">
                                            <p:graphicEl>
                                              <a:dgm id="{2F243137-F5E5-4E15-847B-E8B0B92A4AA0}"/>
                                            </p:graphicEl>
                                          </p:spTgt>
                                        </p:tgtEl>
                                      </p:cBhvr>
                                    </p:animEffect>
                                  </p:childTnLst>
                                </p:cTn>
                              </p:par>
                              <p:par>
                                <p:cTn id="160" presetID="10" presetClass="entr" presetSubtype="0" fill="hold" grpId="0" nodeType="withEffect">
                                  <p:stCondLst>
                                    <p:cond delay="500"/>
                                  </p:stCondLst>
                                  <p:childTnLst>
                                    <p:set>
                                      <p:cBhvr>
                                        <p:cTn id="161" dur="1" fill="hold">
                                          <p:stCondLst>
                                            <p:cond delay="0"/>
                                          </p:stCondLst>
                                        </p:cTn>
                                        <p:tgtEl>
                                          <p:spTgt spid="5">
                                            <p:graphicEl>
                                              <a:dgm id="{F672BFE2-33DD-4614-9FED-88BCB3EE77E9}"/>
                                            </p:graphicEl>
                                          </p:spTgt>
                                        </p:tgtEl>
                                        <p:attrNameLst>
                                          <p:attrName>style.visibility</p:attrName>
                                        </p:attrNameLst>
                                      </p:cBhvr>
                                      <p:to>
                                        <p:strVal val="visible"/>
                                      </p:to>
                                    </p:set>
                                    <p:animEffect transition="in" filter="fade">
                                      <p:cBhvr>
                                        <p:cTn id="162" dur="500"/>
                                        <p:tgtEl>
                                          <p:spTgt spid="5">
                                            <p:graphicEl>
                                              <a:dgm id="{F672BFE2-33DD-4614-9FED-88BCB3EE77E9}"/>
                                            </p:graphicEl>
                                          </p:spTgt>
                                        </p:tgtEl>
                                      </p:cBhvr>
                                    </p:animEffect>
                                  </p:childTnLst>
                                </p:cTn>
                              </p:par>
                              <p:par>
                                <p:cTn id="163" presetID="10" presetClass="entr" presetSubtype="0" fill="hold" grpId="0" nodeType="withEffect">
                                  <p:stCondLst>
                                    <p:cond delay="500"/>
                                  </p:stCondLst>
                                  <p:childTnLst>
                                    <p:set>
                                      <p:cBhvr>
                                        <p:cTn id="164" dur="1" fill="hold">
                                          <p:stCondLst>
                                            <p:cond delay="0"/>
                                          </p:stCondLst>
                                        </p:cTn>
                                        <p:tgtEl>
                                          <p:spTgt spid="5">
                                            <p:graphicEl>
                                              <a:dgm id="{13A585BB-E3FB-49F2-B973-ED0FB34DF9BB}"/>
                                            </p:graphicEl>
                                          </p:spTgt>
                                        </p:tgtEl>
                                        <p:attrNameLst>
                                          <p:attrName>style.visibility</p:attrName>
                                        </p:attrNameLst>
                                      </p:cBhvr>
                                      <p:to>
                                        <p:strVal val="visible"/>
                                      </p:to>
                                    </p:set>
                                    <p:animEffect transition="in" filter="fade">
                                      <p:cBhvr>
                                        <p:cTn id="165" dur="500"/>
                                        <p:tgtEl>
                                          <p:spTgt spid="5">
                                            <p:graphicEl>
                                              <a:dgm id="{13A585BB-E3FB-49F2-B973-ED0FB34DF9BB}"/>
                                            </p:graphicEl>
                                          </p:spTgt>
                                        </p:tgtEl>
                                      </p:cBhvr>
                                    </p:animEffect>
                                  </p:childTnLst>
                                </p:cTn>
                              </p:par>
                              <p:par>
                                <p:cTn id="166" presetID="10" presetClass="entr" presetSubtype="0" fill="hold" grpId="0" nodeType="withEffect">
                                  <p:stCondLst>
                                    <p:cond delay="500"/>
                                  </p:stCondLst>
                                  <p:childTnLst>
                                    <p:set>
                                      <p:cBhvr>
                                        <p:cTn id="167" dur="1" fill="hold">
                                          <p:stCondLst>
                                            <p:cond delay="0"/>
                                          </p:stCondLst>
                                        </p:cTn>
                                        <p:tgtEl>
                                          <p:spTgt spid="5">
                                            <p:graphicEl>
                                              <a:dgm id="{9A5FBC06-19F5-4B91-AEFB-A8A625417A89}"/>
                                            </p:graphicEl>
                                          </p:spTgt>
                                        </p:tgtEl>
                                        <p:attrNameLst>
                                          <p:attrName>style.visibility</p:attrName>
                                        </p:attrNameLst>
                                      </p:cBhvr>
                                      <p:to>
                                        <p:strVal val="visible"/>
                                      </p:to>
                                    </p:set>
                                    <p:animEffect transition="in" filter="fade">
                                      <p:cBhvr>
                                        <p:cTn id="168" dur="500"/>
                                        <p:tgtEl>
                                          <p:spTgt spid="5">
                                            <p:graphicEl>
                                              <a:dgm id="{9A5FBC06-19F5-4B91-AEFB-A8A625417A89}"/>
                                            </p:graphicEl>
                                          </p:spTgt>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5">
                                            <p:graphicEl>
                                              <a:dgm id="{13B269A0-DC72-423D-B733-9167041A72F1}"/>
                                            </p:graphicEl>
                                          </p:spTgt>
                                        </p:tgtEl>
                                        <p:attrNameLst>
                                          <p:attrName>style.visibility</p:attrName>
                                        </p:attrNameLst>
                                      </p:cBhvr>
                                      <p:to>
                                        <p:strVal val="visible"/>
                                      </p:to>
                                    </p:set>
                                    <p:animEffect transition="in" filter="fade">
                                      <p:cBhvr>
                                        <p:cTn id="171" dur="500"/>
                                        <p:tgtEl>
                                          <p:spTgt spid="5">
                                            <p:graphicEl>
                                              <a:dgm id="{13B269A0-DC72-423D-B733-9167041A72F1}"/>
                                            </p:graphicEl>
                                          </p:spTgt>
                                        </p:tgtEl>
                                      </p:cBhvr>
                                    </p:animEffect>
                                  </p:childTnLst>
                                </p:cTn>
                              </p:par>
                              <p:par>
                                <p:cTn id="172" presetID="10" presetClass="entr" presetSubtype="0" fill="hold" grpId="0" nodeType="withEffect">
                                  <p:stCondLst>
                                    <p:cond delay="500"/>
                                  </p:stCondLst>
                                  <p:childTnLst>
                                    <p:set>
                                      <p:cBhvr>
                                        <p:cTn id="173" dur="1" fill="hold">
                                          <p:stCondLst>
                                            <p:cond delay="0"/>
                                          </p:stCondLst>
                                        </p:cTn>
                                        <p:tgtEl>
                                          <p:spTgt spid="5">
                                            <p:graphicEl>
                                              <a:dgm id="{E8AECD86-6B33-4464-93A7-65AF2A64EFFB}"/>
                                            </p:graphicEl>
                                          </p:spTgt>
                                        </p:tgtEl>
                                        <p:attrNameLst>
                                          <p:attrName>style.visibility</p:attrName>
                                        </p:attrNameLst>
                                      </p:cBhvr>
                                      <p:to>
                                        <p:strVal val="visible"/>
                                      </p:to>
                                    </p:set>
                                    <p:animEffect transition="in" filter="fade">
                                      <p:cBhvr>
                                        <p:cTn id="174" dur="500"/>
                                        <p:tgtEl>
                                          <p:spTgt spid="5">
                                            <p:graphicEl>
                                              <a:dgm id="{E8AECD86-6B33-4464-93A7-65AF2A64EFFB}"/>
                                            </p:graphicEl>
                                          </p:spTgt>
                                        </p:tgtEl>
                                      </p:cBhvr>
                                    </p:animEffect>
                                  </p:childTnLst>
                                </p:cTn>
                              </p:par>
                              <p:par>
                                <p:cTn id="175" presetID="10" presetClass="entr" presetSubtype="0" fill="hold" grpId="0" nodeType="withEffect">
                                  <p:stCondLst>
                                    <p:cond delay="500"/>
                                  </p:stCondLst>
                                  <p:childTnLst>
                                    <p:set>
                                      <p:cBhvr>
                                        <p:cTn id="176" dur="1" fill="hold">
                                          <p:stCondLst>
                                            <p:cond delay="0"/>
                                          </p:stCondLst>
                                        </p:cTn>
                                        <p:tgtEl>
                                          <p:spTgt spid="5">
                                            <p:graphicEl>
                                              <a:dgm id="{8C03999E-FD64-40EF-AB84-B9F33BC8D2B5}"/>
                                            </p:graphicEl>
                                          </p:spTgt>
                                        </p:tgtEl>
                                        <p:attrNameLst>
                                          <p:attrName>style.visibility</p:attrName>
                                        </p:attrNameLst>
                                      </p:cBhvr>
                                      <p:to>
                                        <p:strVal val="visible"/>
                                      </p:to>
                                    </p:set>
                                    <p:animEffect transition="in" filter="fade">
                                      <p:cBhvr>
                                        <p:cTn id="177" dur="500"/>
                                        <p:tgtEl>
                                          <p:spTgt spid="5">
                                            <p:graphicEl>
                                              <a:dgm id="{8C03999E-FD64-40EF-AB84-B9F33BC8D2B5}"/>
                                            </p:graphicEl>
                                          </p:spTgt>
                                        </p:tgtEl>
                                      </p:cBhvr>
                                    </p:animEffect>
                                  </p:childTnLst>
                                </p:cTn>
                              </p:par>
                            </p:childTnLst>
                          </p:cTn>
                        </p:par>
                        <p:par>
                          <p:cTn id="178" fill="hold">
                            <p:stCondLst>
                              <p:cond delay="6500"/>
                            </p:stCondLst>
                            <p:childTnLst>
                              <p:par>
                                <p:cTn id="179" presetID="42" presetClass="entr" presetSubtype="0" fill="hold" grpId="0" nodeType="afterEffect">
                                  <p:stCondLst>
                                    <p:cond delay="250"/>
                                  </p:stCondLst>
                                  <p:childTnLst>
                                    <p:set>
                                      <p:cBhvr>
                                        <p:cTn id="180" dur="1" fill="hold">
                                          <p:stCondLst>
                                            <p:cond delay="0"/>
                                          </p:stCondLst>
                                        </p:cTn>
                                        <p:tgtEl>
                                          <p:spTgt spid="4">
                                            <p:graphicEl>
                                              <a:dgm id="{C7CFE3BB-1DBB-4C33-8EBB-6EF7C1C683B6}"/>
                                            </p:graphicEl>
                                          </p:spTgt>
                                        </p:tgtEl>
                                        <p:attrNameLst>
                                          <p:attrName>style.visibility</p:attrName>
                                        </p:attrNameLst>
                                      </p:cBhvr>
                                      <p:to>
                                        <p:strVal val="visible"/>
                                      </p:to>
                                    </p:set>
                                    <p:animEffect transition="in" filter="fade">
                                      <p:cBhvr>
                                        <p:cTn id="181" dur="1000"/>
                                        <p:tgtEl>
                                          <p:spTgt spid="4">
                                            <p:graphicEl>
                                              <a:dgm id="{C7CFE3BB-1DBB-4C33-8EBB-6EF7C1C683B6}"/>
                                            </p:graphicEl>
                                          </p:spTgt>
                                        </p:tgtEl>
                                      </p:cBhvr>
                                    </p:animEffect>
                                    <p:anim calcmode="lin" valueType="num">
                                      <p:cBhvr>
                                        <p:cTn id="182" dur="1000" fill="hold"/>
                                        <p:tgtEl>
                                          <p:spTgt spid="4">
                                            <p:graphicEl>
                                              <a:dgm id="{C7CFE3BB-1DBB-4C33-8EBB-6EF7C1C683B6}"/>
                                            </p:graphicEl>
                                          </p:spTgt>
                                        </p:tgtEl>
                                        <p:attrNameLst>
                                          <p:attrName>ppt_x</p:attrName>
                                        </p:attrNameLst>
                                      </p:cBhvr>
                                      <p:tavLst>
                                        <p:tav tm="0">
                                          <p:val>
                                            <p:strVal val="#ppt_x"/>
                                          </p:val>
                                        </p:tav>
                                        <p:tav tm="100000">
                                          <p:val>
                                            <p:strVal val="#ppt_x"/>
                                          </p:val>
                                        </p:tav>
                                      </p:tavLst>
                                    </p:anim>
                                    <p:anim calcmode="lin" valueType="num">
                                      <p:cBhvr>
                                        <p:cTn id="183" dur="1000" fill="hold"/>
                                        <p:tgtEl>
                                          <p:spTgt spid="4">
                                            <p:graphicEl>
                                              <a:dgm id="{C7CFE3BB-1DBB-4C33-8EBB-6EF7C1C683B6}"/>
                                            </p:graphicEl>
                                          </p:spTgt>
                                        </p:tgtEl>
                                        <p:attrNameLst>
                                          <p:attrName>ppt_y</p:attrName>
                                        </p:attrNameLst>
                                      </p:cBhvr>
                                      <p:tavLst>
                                        <p:tav tm="0">
                                          <p:val>
                                            <p:strVal val="#ppt_y+.1"/>
                                          </p:val>
                                        </p:tav>
                                        <p:tav tm="100000">
                                          <p:val>
                                            <p:strVal val="#ppt_y"/>
                                          </p:val>
                                        </p:tav>
                                      </p:tavLst>
                                    </p:anim>
                                  </p:childTnLst>
                                </p:cTn>
                              </p:par>
                            </p:childTnLst>
                          </p:cTn>
                        </p:par>
                        <p:par>
                          <p:cTn id="184" fill="hold">
                            <p:stCondLst>
                              <p:cond delay="7750"/>
                            </p:stCondLst>
                            <p:childTnLst>
                              <p:par>
                                <p:cTn id="185" presetID="42" presetClass="entr" presetSubtype="0" fill="hold" grpId="0" nodeType="afterEffect">
                                  <p:stCondLst>
                                    <p:cond delay="0"/>
                                  </p:stCondLst>
                                  <p:childTnLst>
                                    <p:set>
                                      <p:cBhvr>
                                        <p:cTn id="186" dur="1" fill="hold">
                                          <p:stCondLst>
                                            <p:cond delay="0"/>
                                          </p:stCondLst>
                                        </p:cTn>
                                        <p:tgtEl>
                                          <p:spTgt spid="4">
                                            <p:graphicEl>
                                              <a:dgm id="{670C6F8A-074F-4D06-9D46-24384A462BC8}"/>
                                            </p:graphicEl>
                                          </p:spTgt>
                                        </p:tgtEl>
                                        <p:attrNameLst>
                                          <p:attrName>style.visibility</p:attrName>
                                        </p:attrNameLst>
                                      </p:cBhvr>
                                      <p:to>
                                        <p:strVal val="visible"/>
                                      </p:to>
                                    </p:set>
                                    <p:animEffect transition="in" filter="fade">
                                      <p:cBhvr>
                                        <p:cTn id="187" dur="1000"/>
                                        <p:tgtEl>
                                          <p:spTgt spid="4">
                                            <p:graphicEl>
                                              <a:dgm id="{670C6F8A-074F-4D06-9D46-24384A462BC8}"/>
                                            </p:graphicEl>
                                          </p:spTgt>
                                        </p:tgtEl>
                                      </p:cBhvr>
                                    </p:animEffect>
                                    <p:anim calcmode="lin" valueType="num">
                                      <p:cBhvr>
                                        <p:cTn id="188" dur="1000" fill="hold"/>
                                        <p:tgtEl>
                                          <p:spTgt spid="4">
                                            <p:graphicEl>
                                              <a:dgm id="{670C6F8A-074F-4D06-9D46-24384A462BC8}"/>
                                            </p:graphicEl>
                                          </p:spTgt>
                                        </p:tgtEl>
                                        <p:attrNameLst>
                                          <p:attrName>ppt_x</p:attrName>
                                        </p:attrNameLst>
                                      </p:cBhvr>
                                      <p:tavLst>
                                        <p:tav tm="0">
                                          <p:val>
                                            <p:strVal val="#ppt_x"/>
                                          </p:val>
                                        </p:tav>
                                        <p:tav tm="100000">
                                          <p:val>
                                            <p:strVal val="#ppt_x"/>
                                          </p:val>
                                        </p:tav>
                                      </p:tavLst>
                                    </p:anim>
                                    <p:anim calcmode="lin" valueType="num">
                                      <p:cBhvr>
                                        <p:cTn id="189" dur="1000" fill="hold"/>
                                        <p:tgtEl>
                                          <p:spTgt spid="4">
                                            <p:graphicEl>
                                              <a:dgm id="{670C6F8A-074F-4D06-9D46-24384A462BC8}"/>
                                            </p:graphicEl>
                                          </p:spTgt>
                                        </p:tgtEl>
                                        <p:attrNameLst>
                                          <p:attrName>ppt_y</p:attrName>
                                        </p:attrNameLst>
                                      </p:cBhvr>
                                      <p:tavLst>
                                        <p:tav tm="0">
                                          <p:val>
                                            <p:strVal val="#ppt_y+.1"/>
                                          </p:val>
                                        </p:tav>
                                        <p:tav tm="100000">
                                          <p:val>
                                            <p:strVal val="#ppt_y"/>
                                          </p:val>
                                        </p:tav>
                                      </p:tavLst>
                                    </p:anim>
                                  </p:childTnLst>
                                </p:cTn>
                              </p:par>
                            </p:childTnLst>
                          </p:cTn>
                        </p:par>
                        <p:par>
                          <p:cTn id="190" fill="hold">
                            <p:stCondLst>
                              <p:cond delay="8750"/>
                            </p:stCondLst>
                            <p:childTnLst>
                              <p:par>
                                <p:cTn id="191" presetID="42" presetClass="entr" presetSubtype="0" fill="hold" grpId="0" nodeType="afterEffect">
                                  <p:stCondLst>
                                    <p:cond delay="0"/>
                                  </p:stCondLst>
                                  <p:childTnLst>
                                    <p:set>
                                      <p:cBhvr>
                                        <p:cTn id="192" dur="1" fill="hold">
                                          <p:stCondLst>
                                            <p:cond delay="0"/>
                                          </p:stCondLst>
                                        </p:cTn>
                                        <p:tgtEl>
                                          <p:spTgt spid="4">
                                            <p:graphicEl>
                                              <a:dgm id="{2E74AE9C-1A10-44E8-91B6-6D47AD7454F8}"/>
                                            </p:graphicEl>
                                          </p:spTgt>
                                        </p:tgtEl>
                                        <p:attrNameLst>
                                          <p:attrName>style.visibility</p:attrName>
                                        </p:attrNameLst>
                                      </p:cBhvr>
                                      <p:to>
                                        <p:strVal val="visible"/>
                                      </p:to>
                                    </p:set>
                                    <p:animEffect transition="in" filter="fade">
                                      <p:cBhvr>
                                        <p:cTn id="193" dur="1000"/>
                                        <p:tgtEl>
                                          <p:spTgt spid="4">
                                            <p:graphicEl>
                                              <a:dgm id="{2E74AE9C-1A10-44E8-91B6-6D47AD7454F8}"/>
                                            </p:graphicEl>
                                          </p:spTgt>
                                        </p:tgtEl>
                                      </p:cBhvr>
                                    </p:animEffect>
                                    <p:anim calcmode="lin" valueType="num">
                                      <p:cBhvr>
                                        <p:cTn id="194" dur="1000" fill="hold"/>
                                        <p:tgtEl>
                                          <p:spTgt spid="4">
                                            <p:graphicEl>
                                              <a:dgm id="{2E74AE9C-1A10-44E8-91B6-6D47AD7454F8}"/>
                                            </p:graphicEl>
                                          </p:spTgt>
                                        </p:tgtEl>
                                        <p:attrNameLst>
                                          <p:attrName>ppt_x</p:attrName>
                                        </p:attrNameLst>
                                      </p:cBhvr>
                                      <p:tavLst>
                                        <p:tav tm="0">
                                          <p:val>
                                            <p:strVal val="#ppt_x"/>
                                          </p:val>
                                        </p:tav>
                                        <p:tav tm="100000">
                                          <p:val>
                                            <p:strVal val="#ppt_x"/>
                                          </p:val>
                                        </p:tav>
                                      </p:tavLst>
                                    </p:anim>
                                    <p:anim calcmode="lin" valueType="num">
                                      <p:cBhvr>
                                        <p:cTn id="195" dur="1000" fill="hold"/>
                                        <p:tgtEl>
                                          <p:spTgt spid="4">
                                            <p:graphicEl>
                                              <a:dgm id="{2E74AE9C-1A10-44E8-91B6-6D47AD7454F8}"/>
                                            </p:graphicEl>
                                          </p:spTgt>
                                        </p:tgtEl>
                                        <p:attrNameLst>
                                          <p:attrName>ppt_y</p:attrName>
                                        </p:attrNameLst>
                                      </p:cBhvr>
                                      <p:tavLst>
                                        <p:tav tm="0">
                                          <p:val>
                                            <p:strVal val="#ppt_y+.1"/>
                                          </p:val>
                                        </p:tav>
                                        <p:tav tm="100000">
                                          <p:val>
                                            <p:strVal val="#ppt_y"/>
                                          </p:val>
                                        </p:tav>
                                      </p:tavLst>
                                    </p:anim>
                                  </p:childTnLst>
                                </p:cTn>
                              </p:par>
                            </p:childTnLst>
                          </p:cTn>
                        </p:par>
                        <p:par>
                          <p:cTn id="196" fill="hold">
                            <p:stCondLst>
                              <p:cond delay="9750"/>
                            </p:stCondLst>
                            <p:childTnLst>
                              <p:par>
                                <p:cTn id="197" presetID="42" presetClass="entr" presetSubtype="0" fill="hold" grpId="0" nodeType="afterEffect">
                                  <p:stCondLst>
                                    <p:cond delay="0"/>
                                  </p:stCondLst>
                                  <p:childTnLst>
                                    <p:set>
                                      <p:cBhvr>
                                        <p:cTn id="198" dur="1" fill="hold">
                                          <p:stCondLst>
                                            <p:cond delay="0"/>
                                          </p:stCondLst>
                                        </p:cTn>
                                        <p:tgtEl>
                                          <p:spTgt spid="4">
                                            <p:graphicEl>
                                              <a:dgm id="{6773DC84-42BC-4A34-9857-11BB04D3F77C}"/>
                                            </p:graphicEl>
                                          </p:spTgt>
                                        </p:tgtEl>
                                        <p:attrNameLst>
                                          <p:attrName>style.visibility</p:attrName>
                                        </p:attrNameLst>
                                      </p:cBhvr>
                                      <p:to>
                                        <p:strVal val="visible"/>
                                      </p:to>
                                    </p:set>
                                    <p:animEffect transition="in" filter="fade">
                                      <p:cBhvr>
                                        <p:cTn id="199" dur="1000"/>
                                        <p:tgtEl>
                                          <p:spTgt spid="4">
                                            <p:graphicEl>
                                              <a:dgm id="{6773DC84-42BC-4A34-9857-11BB04D3F77C}"/>
                                            </p:graphicEl>
                                          </p:spTgt>
                                        </p:tgtEl>
                                      </p:cBhvr>
                                    </p:animEffect>
                                    <p:anim calcmode="lin" valueType="num">
                                      <p:cBhvr>
                                        <p:cTn id="200" dur="1000" fill="hold"/>
                                        <p:tgtEl>
                                          <p:spTgt spid="4">
                                            <p:graphicEl>
                                              <a:dgm id="{6773DC84-42BC-4A34-9857-11BB04D3F77C}"/>
                                            </p:graphicEl>
                                          </p:spTgt>
                                        </p:tgtEl>
                                        <p:attrNameLst>
                                          <p:attrName>ppt_x</p:attrName>
                                        </p:attrNameLst>
                                      </p:cBhvr>
                                      <p:tavLst>
                                        <p:tav tm="0">
                                          <p:val>
                                            <p:strVal val="#ppt_x"/>
                                          </p:val>
                                        </p:tav>
                                        <p:tav tm="100000">
                                          <p:val>
                                            <p:strVal val="#ppt_x"/>
                                          </p:val>
                                        </p:tav>
                                      </p:tavLst>
                                    </p:anim>
                                    <p:anim calcmode="lin" valueType="num">
                                      <p:cBhvr>
                                        <p:cTn id="201" dur="1000" fill="hold"/>
                                        <p:tgtEl>
                                          <p:spTgt spid="4">
                                            <p:graphicEl>
                                              <a:dgm id="{6773DC84-42BC-4A34-9857-11BB04D3F77C}"/>
                                            </p:graphicEl>
                                          </p:spTgt>
                                        </p:tgtEl>
                                        <p:attrNameLst>
                                          <p:attrName>ppt_y</p:attrName>
                                        </p:attrNameLst>
                                      </p:cBhvr>
                                      <p:tavLst>
                                        <p:tav tm="0">
                                          <p:val>
                                            <p:strVal val="#ppt_y+.1"/>
                                          </p:val>
                                        </p:tav>
                                        <p:tav tm="100000">
                                          <p:val>
                                            <p:strVal val="#ppt_y"/>
                                          </p:val>
                                        </p:tav>
                                      </p:tavLst>
                                    </p:anim>
                                  </p:childTnLst>
                                </p:cTn>
                              </p:par>
                            </p:childTnLst>
                          </p:cTn>
                        </p:par>
                        <p:par>
                          <p:cTn id="202" fill="hold">
                            <p:stCondLst>
                              <p:cond delay="10750"/>
                            </p:stCondLst>
                            <p:childTnLst>
                              <p:par>
                                <p:cTn id="203" presetID="42" presetClass="entr" presetSubtype="0" fill="hold" grpId="0" nodeType="afterEffect">
                                  <p:stCondLst>
                                    <p:cond delay="0"/>
                                  </p:stCondLst>
                                  <p:childTnLst>
                                    <p:set>
                                      <p:cBhvr>
                                        <p:cTn id="204" dur="1" fill="hold">
                                          <p:stCondLst>
                                            <p:cond delay="0"/>
                                          </p:stCondLst>
                                        </p:cTn>
                                        <p:tgtEl>
                                          <p:spTgt spid="4">
                                            <p:graphicEl>
                                              <a:dgm id="{BB5FFF4D-5675-4CAA-AB65-324A4353B8C1}"/>
                                            </p:graphicEl>
                                          </p:spTgt>
                                        </p:tgtEl>
                                        <p:attrNameLst>
                                          <p:attrName>style.visibility</p:attrName>
                                        </p:attrNameLst>
                                      </p:cBhvr>
                                      <p:to>
                                        <p:strVal val="visible"/>
                                      </p:to>
                                    </p:set>
                                    <p:animEffect transition="in" filter="fade">
                                      <p:cBhvr>
                                        <p:cTn id="205" dur="1000"/>
                                        <p:tgtEl>
                                          <p:spTgt spid="4">
                                            <p:graphicEl>
                                              <a:dgm id="{BB5FFF4D-5675-4CAA-AB65-324A4353B8C1}"/>
                                            </p:graphicEl>
                                          </p:spTgt>
                                        </p:tgtEl>
                                      </p:cBhvr>
                                    </p:animEffect>
                                    <p:anim calcmode="lin" valueType="num">
                                      <p:cBhvr>
                                        <p:cTn id="206" dur="1000" fill="hold"/>
                                        <p:tgtEl>
                                          <p:spTgt spid="4">
                                            <p:graphicEl>
                                              <a:dgm id="{BB5FFF4D-5675-4CAA-AB65-324A4353B8C1}"/>
                                            </p:graphicEl>
                                          </p:spTgt>
                                        </p:tgtEl>
                                        <p:attrNameLst>
                                          <p:attrName>ppt_x</p:attrName>
                                        </p:attrNameLst>
                                      </p:cBhvr>
                                      <p:tavLst>
                                        <p:tav tm="0">
                                          <p:val>
                                            <p:strVal val="#ppt_x"/>
                                          </p:val>
                                        </p:tav>
                                        <p:tav tm="100000">
                                          <p:val>
                                            <p:strVal val="#ppt_x"/>
                                          </p:val>
                                        </p:tav>
                                      </p:tavLst>
                                    </p:anim>
                                    <p:anim calcmode="lin" valueType="num">
                                      <p:cBhvr>
                                        <p:cTn id="207" dur="1000" fill="hold"/>
                                        <p:tgtEl>
                                          <p:spTgt spid="4">
                                            <p:graphicEl>
                                              <a:dgm id="{BB5FFF4D-5675-4CAA-AB65-324A4353B8C1}"/>
                                            </p:graphicEl>
                                          </p:spTgt>
                                        </p:tgtEl>
                                        <p:attrNameLst>
                                          <p:attrName>ppt_y</p:attrName>
                                        </p:attrNameLst>
                                      </p:cBhvr>
                                      <p:tavLst>
                                        <p:tav tm="0">
                                          <p:val>
                                            <p:strVal val="#ppt_y+.1"/>
                                          </p:val>
                                        </p:tav>
                                        <p:tav tm="100000">
                                          <p:val>
                                            <p:strVal val="#ppt_y"/>
                                          </p:val>
                                        </p:tav>
                                      </p:tavLst>
                                    </p:anim>
                                  </p:childTnLst>
                                </p:cTn>
                              </p:par>
                            </p:childTnLst>
                          </p:cTn>
                        </p:par>
                        <p:par>
                          <p:cTn id="208" fill="hold">
                            <p:stCondLst>
                              <p:cond delay="11750"/>
                            </p:stCondLst>
                            <p:childTnLst>
                              <p:par>
                                <p:cTn id="209" presetID="42" presetClass="entr" presetSubtype="0" fill="hold" grpId="0" nodeType="afterEffect">
                                  <p:stCondLst>
                                    <p:cond delay="0"/>
                                  </p:stCondLst>
                                  <p:childTnLst>
                                    <p:set>
                                      <p:cBhvr>
                                        <p:cTn id="210" dur="1" fill="hold">
                                          <p:stCondLst>
                                            <p:cond delay="0"/>
                                          </p:stCondLst>
                                        </p:cTn>
                                        <p:tgtEl>
                                          <p:spTgt spid="4">
                                            <p:graphicEl>
                                              <a:dgm id="{15F9884C-D064-48E2-AD56-20ECFD0DA846}"/>
                                            </p:graphicEl>
                                          </p:spTgt>
                                        </p:tgtEl>
                                        <p:attrNameLst>
                                          <p:attrName>style.visibility</p:attrName>
                                        </p:attrNameLst>
                                      </p:cBhvr>
                                      <p:to>
                                        <p:strVal val="visible"/>
                                      </p:to>
                                    </p:set>
                                    <p:animEffect transition="in" filter="fade">
                                      <p:cBhvr>
                                        <p:cTn id="211" dur="1000"/>
                                        <p:tgtEl>
                                          <p:spTgt spid="4">
                                            <p:graphicEl>
                                              <a:dgm id="{15F9884C-D064-48E2-AD56-20ECFD0DA846}"/>
                                            </p:graphicEl>
                                          </p:spTgt>
                                        </p:tgtEl>
                                      </p:cBhvr>
                                    </p:animEffect>
                                    <p:anim calcmode="lin" valueType="num">
                                      <p:cBhvr>
                                        <p:cTn id="212" dur="1000" fill="hold"/>
                                        <p:tgtEl>
                                          <p:spTgt spid="4">
                                            <p:graphicEl>
                                              <a:dgm id="{15F9884C-D064-48E2-AD56-20ECFD0DA846}"/>
                                            </p:graphicEl>
                                          </p:spTgt>
                                        </p:tgtEl>
                                        <p:attrNameLst>
                                          <p:attrName>ppt_x</p:attrName>
                                        </p:attrNameLst>
                                      </p:cBhvr>
                                      <p:tavLst>
                                        <p:tav tm="0">
                                          <p:val>
                                            <p:strVal val="#ppt_x"/>
                                          </p:val>
                                        </p:tav>
                                        <p:tav tm="100000">
                                          <p:val>
                                            <p:strVal val="#ppt_x"/>
                                          </p:val>
                                        </p:tav>
                                      </p:tavLst>
                                    </p:anim>
                                    <p:anim calcmode="lin" valueType="num">
                                      <p:cBhvr>
                                        <p:cTn id="213" dur="1000" fill="hold"/>
                                        <p:tgtEl>
                                          <p:spTgt spid="4">
                                            <p:graphicEl>
                                              <a:dgm id="{15F9884C-D064-48E2-AD56-20ECFD0DA846}"/>
                                            </p:graphicEl>
                                          </p:spTgt>
                                        </p:tgtEl>
                                        <p:attrNameLst>
                                          <p:attrName>ppt_y</p:attrName>
                                        </p:attrNameLst>
                                      </p:cBhvr>
                                      <p:tavLst>
                                        <p:tav tm="0">
                                          <p:val>
                                            <p:strVal val="#ppt_y+.1"/>
                                          </p:val>
                                        </p:tav>
                                        <p:tav tm="100000">
                                          <p:val>
                                            <p:strVal val="#ppt_y"/>
                                          </p:val>
                                        </p:tav>
                                      </p:tavLst>
                                    </p:anim>
                                  </p:childTnLst>
                                </p:cTn>
                              </p:par>
                            </p:childTnLst>
                          </p:cTn>
                        </p:par>
                        <p:par>
                          <p:cTn id="214" fill="hold">
                            <p:stCondLst>
                              <p:cond delay="12750"/>
                            </p:stCondLst>
                            <p:childTnLst>
                              <p:par>
                                <p:cTn id="215" presetID="42" presetClass="entr" presetSubtype="0" fill="hold" grpId="0" nodeType="afterEffect">
                                  <p:stCondLst>
                                    <p:cond delay="0"/>
                                  </p:stCondLst>
                                  <p:childTnLst>
                                    <p:set>
                                      <p:cBhvr>
                                        <p:cTn id="216" dur="1" fill="hold">
                                          <p:stCondLst>
                                            <p:cond delay="0"/>
                                          </p:stCondLst>
                                        </p:cTn>
                                        <p:tgtEl>
                                          <p:spTgt spid="4">
                                            <p:graphicEl>
                                              <a:dgm id="{75C82A5F-C1B1-4CFB-953D-5E555BFB075A}"/>
                                            </p:graphicEl>
                                          </p:spTgt>
                                        </p:tgtEl>
                                        <p:attrNameLst>
                                          <p:attrName>style.visibility</p:attrName>
                                        </p:attrNameLst>
                                      </p:cBhvr>
                                      <p:to>
                                        <p:strVal val="visible"/>
                                      </p:to>
                                    </p:set>
                                    <p:animEffect transition="in" filter="fade">
                                      <p:cBhvr>
                                        <p:cTn id="217" dur="1000"/>
                                        <p:tgtEl>
                                          <p:spTgt spid="4">
                                            <p:graphicEl>
                                              <a:dgm id="{75C82A5F-C1B1-4CFB-953D-5E555BFB075A}"/>
                                            </p:graphicEl>
                                          </p:spTgt>
                                        </p:tgtEl>
                                      </p:cBhvr>
                                    </p:animEffect>
                                    <p:anim calcmode="lin" valueType="num">
                                      <p:cBhvr>
                                        <p:cTn id="218" dur="1000" fill="hold"/>
                                        <p:tgtEl>
                                          <p:spTgt spid="4">
                                            <p:graphicEl>
                                              <a:dgm id="{75C82A5F-C1B1-4CFB-953D-5E555BFB075A}"/>
                                            </p:graphicEl>
                                          </p:spTgt>
                                        </p:tgtEl>
                                        <p:attrNameLst>
                                          <p:attrName>ppt_x</p:attrName>
                                        </p:attrNameLst>
                                      </p:cBhvr>
                                      <p:tavLst>
                                        <p:tav tm="0">
                                          <p:val>
                                            <p:strVal val="#ppt_x"/>
                                          </p:val>
                                        </p:tav>
                                        <p:tav tm="100000">
                                          <p:val>
                                            <p:strVal val="#ppt_x"/>
                                          </p:val>
                                        </p:tav>
                                      </p:tavLst>
                                    </p:anim>
                                    <p:anim calcmode="lin" valueType="num">
                                      <p:cBhvr>
                                        <p:cTn id="219" dur="1000" fill="hold"/>
                                        <p:tgtEl>
                                          <p:spTgt spid="4">
                                            <p:graphicEl>
                                              <a:dgm id="{75C82A5F-C1B1-4CFB-953D-5E555BFB075A}"/>
                                            </p:graphicEl>
                                          </p:spTgt>
                                        </p:tgtEl>
                                        <p:attrNameLst>
                                          <p:attrName>ppt_y</p:attrName>
                                        </p:attrNameLst>
                                      </p:cBhvr>
                                      <p:tavLst>
                                        <p:tav tm="0">
                                          <p:val>
                                            <p:strVal val="#ppt_y+.1"/>
                                          </p:val>
                                        </p:tav>
                                        <p:tav tm="100000">
                                          <p:val>
                                            <p:strVal val="#ppt_y"/>
                                          </p:val>
                                        </p:tav>
                                      </p:tavLst>
                                    </p:anim>
                                  </p:childTnLst>
                                </p:cTn>
                              </p:par>
                            </p:childTnLst>
                          </p:cTn>
                        </p:par>
                        <p:par>
                          <p:cTn id="220" fill="hold">
                            <p:stCondLst>
                              <p:cond delay="13750"/>
                            </p:stCondLst>
                            <p:childTnLst>
                              <p:par>
                                <p:cTn id="221" presetID="42" presetClass="entr" presetSubtype="0" fill="hold" grpId="0" nodeType="afterEffect">
                                  <p:stCondLst>
                                    <p:cond delay="0"/>
                                  </p:stCondLst>
                                  <p:childTnLst>
                                    <p:set>
                                      <p:cBhvr>
                                        <p:cTn id="222" dur="1" fill="hold">
                                          <p:stCondLst>
                                            <p:cond delay="0"/>
                                          </p:stCondLst>
                                        </p:cTn>
                                        <p:tgtEl>
                                          <p:spTgt spid="4">
                                            <p:graphicEl>
                                              <a:dgm id="{4D6364EA-0795-436F-8303-7C14D4123D13}"/>
                                            </p:graphicEl>
                                          </p:spTgt>
                                        </p:tgtEl>
                                        <p:attrNameLst>
                                          <p:attrName>style.visibility</p:attrName>
                                        </p:attrNameLst>
                                      </p:cBhvr>
                                      <p:to>
                                        <p:strVal val="visible"/>
                                      </p:to>
                                    </p:set>
                                    <p:animEffect transition="in" filter="fade">
                                      <p:cBhvr>
                                        <p:cTn id="223" dur="1000"/>
                                        <p:tgtEl>
                                          <p:spTgt spid="4">
                                            <p:graphicEl>
                                              <a:dgm id="{4D6364EA-0795-436F-8303-7C14D4123D13}"/>
                                            </p:graphicEl>
                                          </p:spTgt>
                                        </p:tgtEl>
                                      </p:cBhvr>
                                    </p:animEffect>
                                    <p:anim calcmode="lin" valueType="num">
                                      <p:cBhvr>
                                        <p:cTn id="224" dur="1000" fill="hold"/>
                                        <p:tgtEl>
                                          <p:spTgt spid="4">
                                            <p:graphicEl>
                                              <a:dgm id="{4D6364EA-0795-436F-8303-7C14D4123D13}"/>
                                            </p:graphicEl>
                                          </p:spTgt>
                                        </p:tgtEl>
                                        <p:attrNameLst>
                                          <p:attrName>ppt_x</p:attrName>
                                        </p:attrNameLst>
                                      </p:cBhvr>
                                      <p:tavLst>
                                        <p:tav tm="0">
                                          <p:val>
                                            <p:strVal val="#ppt_x"/>
                                          </p:val>
                                        </p:tav>
                                        <p:tav tm="100000">
                                          <p:val>
                                            <p:strVal val="#ppt_x"/>
                                          </p:val>
                                        </p:tav>
                                      </p:tavLst>
                                    </p:anim>
                                    <p:anim calcmode="lin" valueType="num">
                                      <p:cBhvr>
                                        <p:cTn id="225" dur="1000" fill="hold"/>
                                        <p:tgtEl>
                                          <p:spTgt spid="4">
                                            <p:graphicEl>
                                              <a:dgm id="{4D6364EA-0795-436F-8303-7C14D4123D13}"/>
                                            </p:graphicEl>
                                          </p:spTgt>
                                        </p:tgtEl>
                                        <p:attrNameLst>
                                          <p:attrName>ppt_y</p:attrName>
                                        </p:attrNameLst>
                                      </p:cBhvr>
                                      <p:tavLst>
                                        <p:tav tm="0">
                                          <p:val>
                                            <p:strVal val="#ppt_y+.1"/>
                                          </p:val>
                                        </p:tav>
                                        <p:tav tm="100000">
                                          <p:val>
                                            <p:strVal val="#ppt_y"/>
                                          </p:val>
                                        </p:tav>
                                      </p:tavLst>
                                    </p:anim>
                                  </p:childTnLst>
                                </p:cTn>
                              </p:par>
                            </p:childTnLst>
                          </p:cTn>
                        </p:par>
                        <p:par>
                          <p:cTn id="226" fill="hold">
                            <p:stCondLst>
                              <p:cond delay="14750"/>
                            </p:stCondLst>
                            <p:childTnLst>
                              <p:par>
                                <p:cTn id="227" presetID="42" presetClass="entr" presetSubtype="0" fill="hold" grpId="0" nodeType="afterEffect">
                                  <p:stCondLst>
                                    <p:cond delay="0"/>
                                  </p:stCondLst>
                                  <p:childTnLst>
                                    <p:set>
                                      <p:cBhvr>
                                        <p:cTn id="228" dur="1" fill="hold">
                                          <p:stCondLst>
                                            <p:cond delay="0"/>
                                          </p:stCondLst>
                                        </p:cTn>
                                        <p:tgtEl>
                                          <p:spTgt spid="4">
                                            <p:graphicEl>
                                              <a:dgm id="{7903BA28-2FD4-48B8-8FDE-5453FFE3BADC}"/>
                                            </p:graphicEl>
                                          </p:spTgt>
                                        </p:tgtEl>
                                        <p:attrNameLst>
                                          <p:attrName>style.visibility</p:attrName>
                                        </p:attrNameLst>
                                      </p:cBhvr>
                                      <p:to>
                                        <p:strVal val="visible"/>
                                      </p:to>
                                    </p:set>
                                    <p:animEffect transition="in" filter="fade">
                                      <p:cBhvr>
                                        <p:cTn id="229" dur="1000"/>
                                        <p:tgtEl>
                                          <p:spTgt spid="4">
                                            <p:graphicEl>
                                              <a:dgm id="{7903BA28-2FD4-48B8-8FDE-5453FFE3BADC}"/>
                                            </p:graphicEl>
                                          </p:spTgt>
                                        </p:tgtEl>
                                      </p:cBhvr>
                                    </p:animEffect>
                                    <p:anim calcmode="lin" valueType="num">
                                      <p:cBhvr>
                                        <p:cTn id="230" dur="1000" fill="hold"/>
                                        <p:tgtEl>
                                          <p:spTgt spid="4">
                                            <p:graphicEl>
                                              <a:dgm id="{7903BA28-2FD4-48B8-8FDE-5453FFE3BADC}"/>
                                            </p:graphicEl>
                                          </p:spTgt>
                                        </p:tgtEl>
                                        <p:attrNameLst>
                                          <p:attrName>ppt_x</p:attrName>
                                        </p:attrNameLst>
                                      </p:cBhvr>
                                      <p:tavLst>
                                        <p:tav tm="0">
                                          <p:val>
                                            <p:strVal val="#ppt_x"/>
                                          </p:val>
                                        </p:tav>
                                        <p:tav tm="100000">
                                          <p:val>
                                            <p:strVal val="#ppt_x"/>
                                          </p:val>
                                        </p:tav>
                                      </p:tavLst>
                                    </p:anim>
                                    <p:anim calcmode="lin" valueType="num">
                                      <p:cBhvr>
                                        <p:cTn id="231" dur="1000" fill="hold"/>
                                        <p:tgtEl>
                                          <p:spTgt spid="4">
                                            <p:graphicEl>
                                              <a:dgm id="{7903BA28-2FD4-48B8-8FDE-5453FFE3BADC}"/>
                                            </p:graphicEl>
                                          </p:spTgt>
                                        </p:tgtEl>
                                        <p:attrNameLst>
                                          <p:attrName>ppt_y</p:attrName>
                                        </p:attrNameLst>
                                      </p:cBhvr>
                                      <p:tavLst>
                                        <p:tav tm="0">
                                          <p:val>
                                            <p:strVal val="#ppt_y+.1"/>
                                          </p:val>
                                        </p:tav>
                                        <p:tav tm="100000">
                                          <p:val>
                                            <p:strVal val="#ppt_y"/>
                                          </p:val>
                                        </p:tav>
                                      </p:tavLst>
                                    </p:anim>
                                  </p:childTnLst>
                                </p:cTn>
                              </p:par>
                            </p:childTnLst>
                          </p:cTn>
                        </p:par>
                        <p:par>
                          <p:cTn id="232" fill="hold">
                            <p:stCondLst>
                              <p:cond delay="15750"/>
                            </p:stCondLst>
                            <p:childTnLst>
                              <p:par>
                                <p:cTn id="233" presetID="42" presetClass="entr" presetSubtype="0" fill="hold" grpId="0" nodeType="afterEffect">
                                  <p:stCondLst>
                                    <p:cond delay="0"/>
                                  </p:stCondLst>
                                  <p:childTnLst>
                                    <p:set>
                                      <p:cBhvr>
                                        <p:cTn id="234" dur="1" fill="hold">
                                          <p:stCondLst>
                                            <p:cond delay="0"/>
                                          </p:stCondLst>
                                        </p:cTn>
                                        <p:tgtEl>
                                          <p:spTgt spid="4">
                                            <p:graphicEl>
                                              <a:dgm id="{5FAA31FF-4630-49F6-9DF5-4856ACB3143B}"/>
                                            </p:graphicEl>
                                          </p:spTgt>
                                        </p:tgtEl>
                                        <p:attrNameLst>
                                          <p:attrName>style.visibility</p:attrName>
                                        </p:attrNameLst>
                                      </p:cBhvr>
                                      <p:to>
                                        <p:strVal val="visible"/>
                                      </p:to>
                                    </p:set>
                                    <p:animEffect transition="in" filter="fade">
                                      <p:cBhvr>
                                        <p:cTn id="235" dur="1000"/>
                                        <p:tgtEl>
                                          <p:spTgt spid="4">
                                            <p:graphicEl>
                                              <a:dgm id="{5FAA31FF-4630-49F6-9DF5-4856ACB3143B}"/>
                                            </p:graphicEl>
                                          </p:spTgt>
                                        </p:tgtEl>
                                      </p:cBhvr>
                                    </p:animEffect>
                                    <p:anim calcmode="lin" valueType="num">
                                      <p:cBhvr>
                                        <p:cTn id="236" dur="1000" fill="hold"/>
                                        <p:tgtEl>
                                          <p:spTgt spid="4">
                                            <p:graphicEl>
                                              <a:dgm id="{5FAA31FF-4630-49F6-9DF5-4856ACB3143B}"/>
                                            </p:graphicEl>
                                          </p:spTgt>
                                        </p:tgtEl>
                                        <p:attrNameLst>
                                          <p:attrName>ppt_x</p:attrName>
                                        </p:attrNameLst>
                                      </p:cBhvr>
                                      <p:tavLst>
                                        <p:tav tm="0">
                                          <p:val>
                                            <p:strVal val="#ppt_x"/>
                                          </p:val>
                                        </p:tav>
                                        <p:tav tm="100000">
                                          <p:val>
                                            <p:strVal val="#ppt_x"/>
                                          </p:val>
                                        </p:tav>
                                      </p:tavLst>
                                    </p:anim>
                                    <p:anim calcmode="lin" valueType="num">
                                      <p:cBhvr>
                                        <p:cTn id="237" dur="1000" fill="hold"/>
                                        <p:tgtEl>
                                          <p:spTgt spid="4">
                                            <p:graphicEl>
                                              <a:dgm id="{5FAA31FF-4630-49F6-9DF5-4856ACB3143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Graphic spid="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a:solidFill>
                  <a:schemeClr val="tx1">
                    <a:lumMod val="85000"/>
                    <a:lumOff val="15000"/>
                  </a:schemeClr>
                </a:solidFill>
                <a:latin typeface="+mj-lt"/>
              </a:rPr>
              <a:t>Not </a:t>
            </a:r>
            <a:r>
              <a:rPr lang="en-US" sz="4000" b="1" dirty="0" smtClean="0">
                <a:solidFill>
                  <a:schemeClr val="tx1">
                    <a:lumMod val="85000"/>
                    <a:lumOff val="15000"/>
                  </a:schemeClr>
                </a:solidFill>
                <a:latin typeface="+mj-lt"/>
              </a:rPr>
              <a:t>balanced</a:t>
            </a:r>
            <a:r>
              <a:rPr lang="ru-RU" sz="4000" dirty="0" smtClean="0">
                <a:latin typeface="+mj-lt"/>
              </a:rPr>
              <a:t> </a:t>
            </a:r>
            <a:r>
              <a:rPr lang="en-US" sz="4000" dirty="0" smtClean="0">
                <a:solidFill>
                  <a:schemeClr val="tx1">
                    <a:lumMod val="50000"/>
                    <a:lumOff val="50000"/>
                  </a:schemeClr>
                </a:solidFill>
                <a:latin typeface="+mj-lt"/>
                <a:cs typeface="Arial" pitchFamily="34" charset="0"/>
              </a:rPr>
              <a:t>recipe</a:t>
            </a:r>
            <a:endParaRPr lang="ru-RU"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characteristics</a:t>
            </a:r>
            <a:endParaRPr lang="ru-RU"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FF6600"/>
                </a:solidFill>
              </a:rPr>
              <a:t>           </a:t>
            </a:r>
          </a:p>
        </p:txBody>
      </p:sp>
      <p:grpSp>
        <p:nvGrpSpPr>
          <p:cNvPr id="26" name="Group 25"/>
          <p:cNvGrpSpPr/>
          <p:nvPr/>
        </p:nvGrpSpPr>
        <p:grpSpPr>
          <a:xfrm>
            <a:off x="755576" y="1557456"/>
            <a:ext cx="2068689" cy="2708434"/>
            <a:chOff x="755576" y="1557456"/>
            <a:chExt cx="2068689"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ru-RU" sz="17000" b="1">
                  <a:solidFill>
                    <a:srgbClr val="F26200">
                      <a:alpha val="40000"/>
                    </a:srgbClr>
                  </a:solidFill>
                  <a:latin typeface="+mj-lt"/>
                  <a:cs typeface="Arial" pitchFamily="34" charset="0"/>
                </a:rPr>
                <a:t>1</a:t>
              </a:r>
            </a:p>
          </p:txBody>
        </p:sp>
        <p:sp>
          <p:nvSpPr>
            <p:cNvPr id="13" name="TextBox 12"/>
            <p:cNvSpPr txBox="1"/>
            <p:nvPr/>
          </p:nvSpPr>
          <p:spPr>
            <a:xfrm>
              <a:off x="755576" y="2352394"/>
              <a:ext cx="2068689" cy="1580662"/>
            </a:xfrm>
            <a:prstGeom prst="rect">
              <a:avLst/>
            </a:prstGeom>
            <a:noFill/>
          </p:spPr>
          <p:txBody>
            <a:bodyPr wrap="square" rtlCol="0">
              <a:normAutofit/>
            </a:bodyPr>
            <a:lstStyle/>
            <a:p>
              <a:pPr algn="ctr">
                <a:lnSpc>
                  <a:spcPct val="80000"/>
                </a:lnSpc>
              </a:pPr>
              <a:r>
                <a:rPr lang="en-US" sz="3800" b="1" spc="60" dirty="0" smtClean="0">
                  <a:solidFill>
                    <a:schemeClr val="bg1"/>
                  </a:solidFill>
                  <a:effectLst>
                    <a:outerShdw blurRad="50800" dist="25400" dir="5400000" algn="t" rotWithShape="0">
                      <a:prstClr val="black">
                        <a:alpha val="15000"/>
                      </a:prstClr>
                    </a:outerShdw>
                  </a:effectLst>
                </a:rPr>
                <a:t>NOT</a:t>
              </a:r>
              <a:endParaRPr lang="uk-UA" sz="3800" b="1" spc="60" dirty="0" smtClean="0">
                <a:solidFill>
                  <a:schemeClr val="bg1"/>
                </a:solidFill>
                <a:effectLst>
                  <a:outerShdw blurRad="50800" dist="25400" dir="5400000" algn="t" rotWithShape="0">
                    <a:prstClr val="black">
                      <a:alpha val="15000"/>
                    </a:prstClr>
                  </a:outerShdw>
                </a:effectLst>
              </a:endParaRPr>
            </a:p>
            <a:p>
              <a:pPr algn="ctr">
                <a:lnSpc>
                  <a:spcPct val="80000"/>
                </a:lnSpc>
              </a:pPr>
              <a:r>
                <a:rPr lang="en-US" sz="2200" b="1" spc="60" dirty="0" smtClean="0">
                  <a:solidFill>
                    <a:schemeClr val="bg1"/>
                  </a:solidFill>
                  <a:effectLst>
                    <a:outerShdw blurRad="50800" dist="25400" dir="5400000" algn="t" rotWithShape="0">
                      <a:prstClr val="black">
                        <a:alpha val="15000"/>
                      </a:prstClr>
                    </a:outerShdw>
                  </a:effectLst>
                </a:rPr>
                <a:t>satisfy </a:t>
              </a:r>
              <a:r>
                <a:rPr lang="en-US" sz="2200" b="1" spc="60" dirty="0">
                  <a:solidFill>
                    <a:schemeClr val="bg1"/>
                  </a:solidFill>
                  <a:effectLst>
                    <a:outerShdw blurRad="50800" dist="25400" dir="5400000" algn="t" rotWithShape="0">
                      <a:prstClr val="black">
                        <a:alpha val="15000"/>
                      </a:prstClr>
                    </a:outerShdw>
                  </a:effectLst>
                </a:rPr>
                <a:t>needs of the animals</a:t>
              </a:r>
              <a:endParaRPr lang="ru-RU" sz="22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grpSp>
        <p:nvGrpSpPr>
          <p:cNvPr id="23" name="Group 22"/>
          <p:cNvGrpSpPr/>
          <p:nvPr/>
        </p:nvGrpSpPr>
        <p:grpSpPr>
          <a:xfrm>
            <a:off x="3522712" y="1591943"/>
            <a:ext cx="2129408" cy="2708434"/>
            <a:chOff x="3522712" y="1591943"/>
            <a:chExt cx="2129408"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ru-RU" sz="17000" b="1">
                  <a:solidFill>
                    <a:srgbClr val="2A7A9E">
                      <a:alpha val="40000"/>
                    </a:srgbClr>
                  </a:solidFill>
                  <a:latin typeface="+mj-lt"/>
                  <a:cs typeface="Arial" pitchFamily="34" charset="0"/>
                </a:rPr>
                <a:t>2</a:t>
              </a:r>
            </a:p>
          </p:txBody>
        </p:sp>
        <p:sp>
          <p:nvSpPr>
            <p:cNvPr id="16" name="TextBox 15"/>
            <p:cNvSpPr txBox="1"/>
            <p:nvPr/>
          </p:nvSpPr>
          <p:spPr>
            <a:xfrm>
              <a:off x="3522712" y="2559198"/>
              <a:ext cx="2129408" cy="797794"/>
            </a:xfrm>
            <a:prstGeom prst="rect">
              <a:avLst/>
            </a:prstGeom>
            <a:noFill/>
          </p:spPr>
          <p:txBody>
            <a:bodyPr wrap="square" rtlCol="0">
              <a:normAutofit lnSpcReduction="10000"/>
            </a:bodyPr>
            <a:lstStyle/>
            <a:p>
              <a:pPr algn="ctr">
                <a:lnSpc>
                  <a:spcPct val="80000"/>
                </a:lnSpc>
              </a:pPr>
              <a:r>
                <a:rPr lang="en-US" sz="3800" b="1" spc="60" dirty="0" smtClean="0">
                  <a:solidFill>
                    <a:schemeClr val="bg1"/>
                  </a:solidFill>
                  <a:effectLst>
                    <a:outerShdw blurRad="50800" dist="25400" dir="5400000" algn="t" rotWithShape="0">
                      <a:prstClr val="black">
                        <a:alpha val="15000"/>
                      </a:prstClr>
                    </a:outerShdw>
                  </a:effectLst>
                </a:rPr>
                <a:t>NOT</a:t>
              </a:r>
              <a:r>
                <a:rPr lang="ru-RU" sz="2400" b="1" spc="60" dirty="0" smtClean="0">
                  <a:solidFill>
                    <a:schemeClr val="bg1"/>
                  </a:solidFill>
                  <a:effectLst>
                    <a:outerShdw blurRad="50800" dist="25400" dir="5400000" algn="t" rotWithShape="0">
                      <a:prstClr val="black">
                        <a:alpha val="15000"/>
                      </a:prstClr>
                    </a:outerShdw>
                  </a:effectLst>
                </a:rPr>
                <a:t> </a:t>
              </a:r>
            </a:p>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optimal</a:t>
              </a:r>
              <a:endParaRPr lang="ru-RU" sz="24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51832"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grpSp>
        <p:nvGrpSpPr>
          <p:cNvPr id="24" name="Group 23"/>
          <p:cNvGrpSpPr/>
          <p:nvPr/>
        </p:nvGrpSpPr>
        <p:grpSpPr>
          <a:xfrm>
            <a:off x="6324600" y="1587511"/>
            <a:ext cx="2063824" cy="2708434"/>
            <a:chOff x="6324600" y="1587511"/>
            <a:chExt cx="2063824"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ru-RU" sz="17000" b="1" dirty="0">
                  <a:solidFill>
                    <a:srgbClr val="65B131">
                      <a:alpha val="64000"/>
                    </a:srgbClr>
                  </a:solidFill>
                  <a:latin typeface="+mj-lt"/>
                  <a:cs typeface="Arial" pitchFamily="34" charset="0"/>
                </a:rPr>
                <a:t>3</a:t>
              </a:r>
            </a:p>
          </p:txBody>
        </p:sp>
        <p:sp>
          <p:nvSpPr>
            <p:cNvPr id="18" name="TextBox 17"/>
            <p:cNvSpPr txBox="1"/>
            <p:nvPr/>
          </p:nvSpPr>
          <p:spPr>
            <a:xfrm>
              <a:off x="6331024" y="2492896"/>
              <a:ext cx="2057400" cy="665695"/>
            </a:xfrm>
            <a:prstGeom prst="rect">
              <a:avLst/>
            </a:prstGeom>
            <a:noFill/>
          </p:spPr>
          <p:txBody>
            <a:bodyPr wrap="square" rtlCol="0">
              <a:noAutofit/>
            </a:bodyPr>
            <a:lstStyle/>
            <a:p>
              <a:pPr algn="ctr">
                <a:lnSpc>
                  <a:spcPct val="80000"/>
                </a:lnSpc>
              </a:pPr>
              <a:r>
                <a:rPr lang="en-US" sz="3800" b="1" dirty="0" smtClean="0">
                  <a:solidFill>
                    <a:schemeClr val="bg1"/>
                  </a:solidFill>
                  <a:effectLst>
                    <a:outerShdw blurRad="50800" dist="25400" dir="5400000" algn="t" rotWithShape="0">
                      <a:prstClr val="black">
                        <a:alpha val="15000"/>
                      </a:prstClr>
                    </a:outerShdw>
                  </a:effectLst>
                </a:rPr>
                <a:t>NOT</a:t>
              </a:r>
              <a:endParaRPr lang="ru-RU" sz="3800" b="1" dirty="0" smtClean="0">
                <a:solidFill>
                  <a:schemeClr val="bg1"/>
                </a:solidFill>
                <a:effectLst>
                  <a:outerShdw blurRad="50800" dist="25400" dir="5400000" algn="t" rotWithShape="0">
                    <a:prstClr val="black">
                      <a:alpha val="15000"/>
                    </a:prstClr>
                  </a:outerShdw>
                </a:effectLst>
              </a:endParaRPr>
            </a:p>
            <a:p>
              <a:pPr algn="ctr">
                <a:lnSpc>
                  <a:spcPct val="80000"/>
                </a:lnSpc>
              </a:pPr>
              <a:r>
                <a:rPr lang="en-US" sz="2400" b="1" dirty="0" smtClean="0">
                  <a:solidFill>
                    <a:schemeClr val="bg1"/>
                  </a:solidFill>
                  <a:effectLst>
                    <a:outerShdw blurRad="50800" dist="25400" dir="5400000" algn="t" rotWithShape="0">
                      <a:prstClr val="black">
                        <a:alpha val="15000"/>
                      </a:prstClr>
                    </a:outerShdw>
                  </a:effectLst>
                </a:rPr>
                <a:t>relevant</a:t>
              </a:r>
              <a:endParaRPr lang="ru-RU" sz="24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39468" y="198405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grpSp>
      <p:sp>
        <p:nvSpPr>
          <p:cNvPr id="22" name="Footer Placeholder 2"/>
          <p:cNvSpPr>
            <a:spLocks noGrp="1"/>
          </p:cNvSpPr>
          <p:nvPr>
            <p:ph type="ftr" sz="quarter" idx="11"/>
          </p:nvPr>
        </p:nvSpPr>
        <p:spPr>
          <a:xfrm>
            <a:off x="-51792" y="6592267"/>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 presetClass="entr" presetSubtype="1"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2500"/>
                            </p:stCondLst>
                            <p:childTnLst>
                              <p:par>
                                <p:cTn id="14" presetID="2" presetClass="entr" presetSubtype="1" fill="hold" nodeType="afterEffect">
                                  <p:stCondLst>
                                    <p:cond delay="60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9000"/>
                            </p:stCondLst>
                            <p:childTnLst>
                              <p:par>
                                <p:cTn id="19" presetID="2" presetClass="entr" presetSubtype="1" fill="hold" nodeType="afterEffect">
                                  <p:stCondLst>
                                    <p:cond delay="60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8"/>
          <p:cNvGraphicFramePr>
            <a:graphicFrameLocks/>
          </p:cNvGraphicFramePr>
          <p:nvPr>
            <p:extLst>
              <p:ext uri="{D42A27DB-BD31-4B8C-83A1-F6EECF244321}">
                <p14:modId xmlns:p14="http://schemas.microsoft.com/office/powerpoint/2010/main" val="1032936151"/>
              </p:ext>
            </p:extLst>
          </p:nvPr>
        </p:nvGraphicFramePr>
        <p:xfrm>
          <a:off x="539552" y="119675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3"/>
          <p:cNvSpPr>
            <a:spLocks noGrp="1"/>
          </p:cNvSpPr>
          <p:nvPr>
            <p:ph type="title"/>
          </p:nvPr>
        </p:nvSpPr>
        <p:spPr>
          <a:xfrm>
            <a:off x="216024" y="116632"/>
            <a:ext cx="9036496" cy="792088"/>
          </a:xfrm>
        </p:spPr>
        <p:txBody>
          <a:bodyPr>
            <a:noAutofit/>
          </a:bodyPr>
          <a:lstStyle/>
          <a:p>
            <a:pPr lvl="0">
              <a:spcBef>
                <a:spcPts val="0"/>
              </a:spcBef>
            </a:pPr>
            <a:r>
              <a:rPr lang="en-US" dirty="0" smtClean="0">
                <a:solidFill>
                  <a:prstClr val="black">
                    <a:lumMod val="50000"/>
                    <a:lumOff val="50000"/>
                  </a:prstClr>
                </a:solidFill>
              </a:rPr>
              <a:t>While choosing </a:t>
            </a:r>
            <a:r>
              <a:rPr lang="en-US" dirty="0"/>
              <a:t>a program </a:t>
            </a:r>
            <a:r>
              <a:rPr lang="en-US" dirty="0">
                <a:solidFill>
                  <a:prstClr val="black">
                    <a:lumMod val="50000"/>
                    <a:lumOff val="50000"/>
                  </a:prstClr>
                </a:solidFill>
              </a:rPr>
              <a:t>pay attention to the </a:t>
            </a:r>
            <a:r>
              <a:rPr lang="en-US" dirty="0" smtClean="0">
                <a:solidFill>
                  <a:prstClr val="black">
                    <a:lumMod val="50000"/>
                    <a:lumOff val="50000"/>
                  </a:prstClr>
                </a:solidFill>
              </a:rPr>
              <a:t>following:</a:t>
            </a:r>
            <a:endParaRPr lang="ru-RU" dirty="0">
              <a:solidFill>
                <a:prstClr val="black">
                  <a:lumMod val="50000"/>
                  <a:lumOff val="50000"/>
                </a:prstClr>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extLst>
      <p:ext uri="{BB962C8B-B14F-4D97-AF65-F5344CB8AC3E}">
        <p14:creationId xmlns:p14="http://schemas.microsoft.com/office/powerpoint/2010/main" val="1384762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A01D32DE-2C30-4C62-A442-1E7E34F050F6}"/>
                                            </p:graphicEl>
                                          </p:spTgt>
                                        </p:tgtEl>
                                        <p:attrNameLst>
                                          <p:attrName>style.visibility</p:attrName>
                                        </p:attrNameLst>
                                      </p:cBhvr>
                                      <p:to>
                                        <p:strVal val="visible"/>
                                      </p:to>
                                    </p:set>
                                    <p:animEffect transition="in" filter="fade">
                                      <p:cBhvr>
                                        <p:cTn id="7" dur="1000"/>
                                        <p:tgtEl>
                                          <p:spTgt spid="5">
                                            <p:graphicEl>
                                              <a:dgm id="{A01D32DE-2C30-4C62-A442-1E7E34F050F6}"/>
                                            </p:graphicEl>
                                          </p:spTgt>
                                        </p:tgtEl>
                                      </p:cBhvr>
                                    </p:animEffect>
                                    <p:anim calcmode="lin" valueType="num">
                                      <p:cBhvr>
                                        <p:cTn id="8" dur="1000" fill="hold"/>
                                        <p:tgtEl>
                                          <p:spTgt spid="5">
                                            <p:graphicEl>
                                              <a:dgm id="{A01D32DE-2C30-4C62-A442-1E7E34F050F6}"/>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A01D32DE-2C30-4C62-A442-1E7E34F050F6}"/>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90B3BFA7-5101-4AC3-9A22-6E46512AC956}"/>
                                            </p:graphicEl>
                                          </p:spTgt>
                                        </p:tgtEl>
                                        <p:attrNameLst>
                                          <p:attrName>style.visibility</p:attrName>
                                        </p:attrNameLst>
                                      </p:cBhvr>
                                      <p:to>
                                        <p:strVal val="visible"/>
                                      </p:to>
                                    </p:set>
                                    <p:animEffect transition="in" filter="fade">
                                      <p:cBhvr>
                                        <p:cTn id="13" dur="1000"/>
                                        <p:tgtEl>
                                          <p:spTgt spid="5">
                                            <p:graphicEl>
                                              <a:dgm id="{90B3BFA7-5101-4AC3-9A22-6E46512AC956}"/>
                                            </p:graphicEl>
                                          </p:spTgt>
                                        </p:tgtEl>
                                      </p:cBhvr>
                                    </p:animEffect>
                                    <p:anim calcmode="lin" valueType="num">
                                      <p:cBhvr>
                                        <p:cTn id="14" dur="1000" fill="hold"/>
                                        <p:tgtEl>
                                          <p:spTgt spid="5">
                                            <p:graphicEl>
                                              <a:dgm id="{90B3BFA7-5101-4AC3-9A22-6E46512AC956}"/>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90B3BFA7-5101-4AC3-9A22-6E46512AC956}"/>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968969B1-7372-4977-B1FB-8991EE3C8744}"/>
                                            </p:graphicEl>
                                          </p:spTgt>
                                        </p:tgtEl>
                                        <p:attrNameLst>
                                          <p:attrName>style.visibility</p:attrName>
                                        </p:attrNameLst>
                                      </p:cBhvr>
                                      <p:to>
                                        <p:strVal val="visible"/>
                                      </p:to>
                                    </p:set>
                                    <p:animEffect transition="in" filter="fade">
                                      <p:cBhvr>
                                        <p:cTn id="19" dur="1000"/>
                                        <p:tgtEl>
                                          <p:spTgt spid="5">
                                            <p:graphicEl>
                                              <a:dgm id="{968969B1-7372-4977-B1FB-8991EE3C8744}"/>
                                            </p:graphicEl>
                                          </p:spTgt>
                                        </p:tgtEl>
                                      </p:cBhvr>
                                    </p:animEffect>
                                    <p:anim calcmode="lin" valueType="num">
                                      <p:cBhvr>
                                        <p:cTn id="20" dur="1000" fill="hold"/>
                                        <p:tgtEl>
                                          <p:spTgt spid="5">
                                            <p:graphicEl>
                                              <a:dgm id="{968969B1-7372-4977-B1FB-8991EE3C8744}"/>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968969B1-7372-4977-B1FB-8991EE3C8744}"/>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D65C2B36-90A3-4A03-BD8E-8D0937D6B5EC}"/>
                                            </p:graphicEl>
                                          </p:spTgt>
                                        </p:tgtEl>
                                        <p:attrNameLst>
                                          <p:attrName>style.visibility</p:attrName>
                                        </p:attrNameLst>
                                      </p:cBhvr>
                                      <p:to>
                                        <p:strVal val="visible"/>
                                      </p:to>
                                    </p:set>
                                    <p:animEffect transition="in" filter="fade">
                                      <p:cBhvr>
                                        <p:cTn id="26" dur="1000"/>
                                        <p:tgtEl>
                                          <p:spTgt spid="5">
                                            <p:graphicEl>
                                              <a:dgm id="{D65C2B36-90A3-4A03-BD8E-8D0937D6B5EC}"/>
                                            </p:graphicEl>
                                          </p:spTgt>
                                        </p:tgtEl>
                                      </p:cBhvr>
                                    </p:animEffect>
                                    <p:anim calcmode="lin" valueType="num">
                                      <p:cBhvr>
                                        <p:cTn id="27" dur="1000" fill="hold"/>
                                        <p:tgtEl>
                                          <p:spTgt spid="5">
                                            <p:graphicEl>
                                              <a:dgm id="{D65C2B36-90A3-4A03-BD8E-8D0937D6B5EC}"/>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D65C2B36-90A3-4A03-BD8E-8D0937D6B5EC}"/>
                                            </p:graphic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
                                            <p:graphicEl>
                                              <a:dgm id="{65B35D1C-DD23-476C-AFBB-821241253BBF}"/>
                                            </p:graphicEl>
                                          </p:spTgt>
                                        </p:tgtEl>
                                        <p:attrNameLst>
                                          <p:attrName>style.visibility</p:attrName>
                                        </p:attrNameLst>
                                      </p:cBhvr>
                                      <p:to>
                                        <p:strVal val="visible"/>
                                      </p:to>
                                    </p:set>
                                    <p:animEffect transition="in" filter="fade">
                                      <p:cBhvr>
                                        <p:cTn id="32" dur="1000"/>
                                        <p:tgtEl>
                                          <p:spTgt spid="5">
                                            <p:graphicEl>
                                              <a:dgm id="{65B35D1C-DD23-476C-AFBB-821241253BBF}"/>
                                            </p:graphicEl>
                                          </p:spTgt>
                                        </p:tgtEl>
                                      </p:cBhvr>
                                    </p:animEffect>
                                    <p:anim calcmode="lin" valueType="num">
                                      <p:cBhvr>
                                        <p:cTn id="33" dur="1000" fill="hold"/>
                                        <p:tgtEl>
                                          <p:spTgt spid="5">
                                            <p:graphicEl>
                                              <a:dgm id="{65B35D1C-DD23-476C-AFBB-821241253BBF}"/>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65B35D1C-DD23-476C-AFBB-821241253BBF}"/>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graphicEl>
                                              <a:dgm id="{6068426A-4D8B-4403-90F2-B4CBA8DE4995}"/>
                                            </p:graphicEl>
                                          </p:spTgt>
                                        </p:tgtEl>
                                        <p:attrNameLst>
                                          <p:attrName>style.visibility</p:attrName>
                                        </p:attrNameLst>
                                      </p:cBhvr>
                                      <p:to>
                                        <p:strVal val="visible"/>
                                      </p:to>
                                    </p:set>
                                    <p:animEffect transition="in" filter="fade">
                                      <p:cBhvr>
                                        <p:cTn id="39" dur="1000"/>
                                        <p:tgtEl>
                                          <p:spTgt spid="5">
                                            <p:graphicEl>
                                              <a:dgm id="{6068426A-4D8B-4403-90F2-B4CBA8DE4995}"/>
                                            </p:graphicEl>
                                          </p:spTgt>
                                        </p:tgtEl>
                                      </p:cBhvr>
                                    </p:animEffect>
                                    <p:anim calcmode="lin" valueType="num">
                                      <p:cBhvr>
                                        <p:cTn id="40" dur="1000" fill="hold"/>
                                        <p:tgtEl>
                                          <p:spTgt spid="5">
                                            <p:graphicEl>
                                              <a:dgm id="{6068426A-4D8B-4403-90F2-B4CBA8DE4995}"/>
                                            </p:graphicEl>
                                          </p:spTgt>
                                        </p:tgtEl>
                                        <p:attrNameLst>
                                          <p:attrName>ppt_x</p:attrName>
                                        </p:attrNameLst>
                                      </p:cBhvr>
                                      <p:tavLst>
                                        <p:tav tm="0">
                                          <p:val>
                                            <p:strVal val="#ppt_x"/>
                                          </p:val>
                                        </p:tav>
                                        <p:tav tm="100000">
                                          <p:val>
                                            <p:strVal val="#ppt_x"/>
                                          </p:val>
                                        </p:tav>
                                      </p:tavLst>
                                    </p:anim>
                                    <p:anim calcmode="lin" valueType="num">
                                      <p:cBhvr>
                                        <p:cTn id="41" dur="1000" fill="hold"/>
                                        <p:tgtEl>
                                          <p:spTgt spid="5">
                                            <p:graphicEl>
                                              <a:dgm id="{6068426A-4D8B-4403-90F2-B4CBA8DE4995}"/>
                                            </p:graphic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5">
                                            <p:graphicEl>
                                              <a:dgm id="{214A4137-27A7-453B-9BB2-60A26EB8E5AB}"/>
                                            </p:graphicEl>
                                          </p:spTgt>
                                        </p:tgtEl>
                                        <p:attrNameLst>
                                          <p:attrName>style.visibility</p:attrName>
                                        </p:attrNameLst>
                                      </p:cBhvr>
                                      <p:to>
                                        <p:strVal val="visible"/>
                                      </p:to>
                                    </p:set>
                                    <p:animEffect transition="in" filter="fade">
                                      <p:cBhvr>
                                        <p:cTn id="45" dur="1000"/>
                                        <p:tgtEl>
                                          <p:spTgt spid="5">
                                            <p:graphicEl>
                                              <a:dgm id="{214A4137-27A7-453B-9BB2-60A26EB8E5AB}"/>
                                            </p:graphicEl>
                                          </p:spTgt>
                                        </p:tgtEl>
                                      </p:cBhvr>
                                    </p:animEffect>
                                    <p:anim calcmode="lin" valueType="num">
                                      <p:cBhvr>
                                        <p:cTn id="46" dur="1000" fill="hold"/>
                                        <p:tgtEl>
                                          <p:spTgt spid="5">
                                            <p:graphicEl>
                                              <a:dgm id="{214A4137-27A7-453B-9BB2-60A26EB8E5AB}"/>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214A4137-27A7-453B-9BB2-60A26EB8E5AB}"/>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graphicEl>
                                              <a:dgm id="{4AC9F36C-F0B7-4707-821F-BAEF4436BC4C}"/>
                                            </p:graphicEl>
                                          </p:spTgt>
                                        </p:tgtEl>
                                        <p:attrNameLst>
                                          <p:attrName>style.visibility</p:attrName>
                                        </p:attrNameLst>
                                      </p:cBhvr>
                                      <p:to>
                                        <p:strVal val="visible"/>
                                      </p:to>
                                    </p:set>
                                    <p:animEffect transition="in" filter="fade">
                                      <p:cBhvr>
                                        <p:cTn id="52" dur="1000"/>
                                        <p:tgtEl>
                                          <p:spTgt spid="5">
                                            <p:graphicEl>
                                              <a:dgm id="{4AC9F36C-F0B7-4707-821F-BAEF4436BC4C}"/>
                                            </p:graphicEl>
                                          </p:spTgt>
                                        </p:tgtEl>
                                      </p:cBhvr>
                                    </p:animEffect>
                                    <p:anim calcmode="lin" valueType="num">
                                      <p:cBhvr>
                                        <p:cTn id="53" dur="1000" fill="hold"/>
                                        <p:tgtEl>
                                          <p:spTgt spid="5">
                                            <p:graphicEl>
                                              <a:dgm id="{4AC9F36C-F0B7-4707-821F-BAEF4436BC4C}"/>
                                            </p:graphicEl>
                                          </p:spTgt>
                                        </p:tgtEl>
                                        <p:attrNameLst>
                                          <p:attrName>ppt_x</p:attrName>
                                        </p:attrNameLst>
                                      </p:cBhvr>
                                      <p:tavLst>
                                        <p:tav tm="0">
                                          <p:val>
                                            <p:strVal val="#ppt_x"/>
                                          </p:val>
                                        </p:tav>
                                        <p:tav tm="100000">
                                          <p:val>
                                            <p:strVal val="#ppt_x"/>
                                          </p:val>
                                        </p:tav>
                                      </p:tavLst>
                                    </p:anim>
                                    <p:anim calcmode="lin" valueType="num">
                                      <p:cBhvr>
                                        <p:cTn id="54" dur="1000" fill="hold"/>
                                        <p:tgtEl>
                                          <p:spTgt spid="5">
                                            <p:graphicEl>
                                              <a:dgm id="{4AC9F36C-F0B7-4707-821F-BAEF4436BC4C}"/>
                                            </p:graphicEl>
                                          </p:spTgt>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5">
                                            <p:graphicEl>
                                              <a:dgm id="{CD66047A-8AFB-416A-A864-5D83351BD197}"/>
                                            </p:graphicEl>
                                          </p:spTgt>
                                        </p:tgtEl>
                                        <p:attrNameLst>
                                          <p:attrName>style.visibility</p:attrName>
                                        </p:attrNameLst>
                                      </p:cBhvr>
                                      <p:to>
                                        <p:strVal val="visible"/>
                                      </p:to>
                                    </p:set>
                                    <p:animEffect transition="in" filter="fade">
                                      <p:cBhvr>
                                        <p:cTn id="58" dur="1000"/>
                                        <p:tgtEl>
                                          <p:spTgt spid="5">
                                            <p:graphicEl>
                                              <a:dgm id="{CD66047A-8AFB-416A-A864-5D83351BD197}"/>
                                            </p:graphicEl>
                                          </p:spTgt>
                                        </p:tgtEl>
                                      </p:cBhvr>
                                    </p:animEffect>
                                    <p:anim calcmode="lin" valueType="num">
                                      <p:cBhvr>
                                        <p:cTn id="59" dur="1000" fill="hold"/>
                                        <p:tgtEl>
                                          <p:spTgt spid="5">
                                            <p:graphicEl>
                                              <a:dgm id="{CD66047A-8AFB-416A-A864-5D83351BD197}"/>
                                            </p:graphicEl>
                                          </p:spTgt>
                                        </p:tgtEl>
                                        <p:attrNameLst>
                                          <p:attrName>ppt_x</p:attrName>
                                        </p:attrNameLst>
                                      </p:cBhvr>
                                      <p:tavLst>
                                        <p:tav tm="0">
                                          <p:val>
                                            <p:strVal val="#ppt_x"/>
                                          </p:val>
                                        </p:tav>
                                        <p:tav tm="100000">
                                          <p:val>
                                            <p:strVal val="#ppt_x"/>
                                          </p:val>
                                        </p:tav>
                                      </p:tavLst>
                                    </p:anim>
                                    <p:anim calcmode="lin" valueType="num">
                                      <p:cBhvr>
                                        <p:cTn id="60" dur="1000" fill="hold"/>
                                        <p:tgtEl>
                                          <p:spTgt spid="5">
                                            <p:graphicEl>
                                              <a:dgm id="{CD66047A-8AFB-416A-A864-5D83351BD197}"/>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
                                            <p:graphicEl>
                                              <a:dgm id="{AD647047-D8DB-4E23-8506-969AF0F8DAE2}"/>
                                            </p:graphicEl>
                                          </p:spTgt>
                                        </p:tgtEl>
                                        <p:attrNameLst>
                                          <p:attrName>style.visibility</p:attrName>
                                        </p:attrNameLst>
                                      </p:cBhvr>
                                      <p:to>
                                        <p:strVal val="visible"/>
                                      </p:to>
                                    </p:set>
                                    <p:animEffect transition="in" filter="fade">
                                      <p:cBhvr>
                                        <p:cTn id="65" dur="1000"/>
                                        <p:tgtEl>
                                          <p:spTgt spid="5">
                                            <p:graphicEl>
                                              <a:dgm id="{AD647047-D8DB-4E23-8506-969AF0F8DAE2}"/>
                                            </p:graphicEl>
                                          </p:spTgt>
                                        </p:tgtEl>
                                      </p:cBhvr>
                                    </p:animEffect>
                                    <p:anim calcmode="lin" valueType="num">
                                      <p:cBhvr>
                                        <p:cTn id="66" dur="1000" fill="hold"/>
                                        <p:tgtEl>
                                          <p:spTgt spid="5">
                                            <p:graphicEl>
                                              <a:dgm id="{AD647047-D8DB-4E23-8506-969AF0F8DAE2}"/>
                                            </p:graphicEl>
                                          </p:spTgt>
                                        </p:tgtEl>
                                        <p:attrNameLst>
                                          <p:attrName>ppt_x</p:attrName>
                                        </p:attrNameLst>
                                      </p:cBhvr>
                                      <p:tavLst>
                                        <p:tav tm="0">
                                          <p:val>
                                            <p:strVal val="#ppt_x"/>
                                          </p:val>
                                        </p:tav>
                                        <p:tav tm="100000">
                                          <p:val>
                                            <p:strVal val="#ppt_x"/>
                                          </p:val>
                                        </p:tav>
                                      </p:tavLst>
                                    </p:anim>
                                    <p:anim calcmode="lin" valueType="num">
                                      <p:cBhvr>
                                        <p:cTn id="67" dur="1000" fill="hold"/>
                                        <p:tgtEl>
                                          <p:spTgt spid="5">
                                            <p:graphicEl>
                                              <a:dgm id="{AD647047-D8DB-4E23-8506-969AF0F8DAE2}"/>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5">
                                            <p:graphicEl>
                                              <a:dgm id="{59B4ABE5-698B-4C1A-9400-5EF7C5F7F7DC}"/>
                                            </p:graphicEl>
                                          </p:spTgt>
                                        </p:tgtEl>
                                        <p:attrNameLst>
                                          <p:attrName>style.visibility</p:attrName>
                                        </p:attrNameLst>
                                      </p:cBhvr>
                                      <p:to>
                                        <p:strVal val="visible"/>
                                      </p:to>
                                    </p:set>
                                    <p:animEffect transition="in" filter="fade">
                                      <p:cBhvr>
                                        <p:cTn id="71" dur="1000"/>
                                        <p:tgtEl>
                                          <p:spTgt spid="5">
                                            <p:graphicEl>
                                              <a:dgm id="{59B4ABE5-698B-4C1A-9400-5EF7C5F7F7DC}"/>
                                            </p:graphicEl>
                                          </p:spTgt>
                                        </p:tgtEl>
                                      </p:cBhvr>
                                    </p:animEffect>
                                    <p:anim calcmode="lin" valueType="num">
                                      <p:cBhvr>
                                        <p:cTn id="72" dur="1000" fill="hold"/>
                                        <p:tgtEl>
                                          <p:spTgt spid="5">
                                            <p:graphicEl>
                                              <a:dgm id="{59B4ABE5-698B-4C1A-9400-5EF7C5F7F7DC}"/>
                                            </p:graphicEl>
                                          </p:spTgt>
                                        </p:tgtEl>
                                        <p:attrNameLst>
                                          <p:attrName>ppt_x</p:attrName>
                                        </p:attrNameLst>
                                      </p:cBhvr>
                                      <p:tavLst>
                                        <p:tav tm="0">
                                          <p:val>
                                            <p:strVal val="#ppt_x"/>
                                          </p:val>
                                        </p:tav>
                                        <p:tav tm="100000">
                                          <p:val>
                                            <p:strVal val="#ppt_x"/>
                                          </p:val>
                                        </p:tav>
                                      </p:tavLst>
                                    </p:anim>
                                    <p:anim calcmode="lin" valueType="num">
                                      <p:cBhvr>
                                        <p:cTn id="73" dur="1000" fill="hold"/>
                                        <p:tgtEl>
                                          <p:spTgt spid="5">
                                            <p:graphicEl>
                                              <a:dgm id="{59B4ABE5-698B-4C1A-9400-5EF7C5F7F7DC}"/>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
                                            <p:graphicEl>
                                              <a:dgm id="{6634B025-8D40-490A-8B6A-2A58106E6C4D}"/>
                                            </p:graphicEl>
                                          </p:spTgt>
                                        </p:tgtEl>
                                        <p:attrNameLst>
                                          <p:attrName>style.visibility</p:attrName>
                                        </p:attrNameLst>
                                      </p:cBhvr>
                                      <p:to>
                                        <p:strVal val="visible"/>
                                      </p:to>
                                    </p:set>
                                    <p:animEffect transition="in" filter="fade">
                                      <p:cBhvr>
                                        <p:cTn id="78" dur="1000"/>
                                        <p:tgtEl>
                                          <p:spTgt spid="5">
                                            <p:graphicEl>
                                              <a:dgm id="{6634B025-8D40-490A-8B6A-2A58106E6C4D}"/>
                                            </p:graphicEl>
                                          </p:spTgt>
                                        </p:tgtEl>
                                      </p:cBhvr>
                                    </p:animEffect>
                                    <p:anim calcmode="lin" valueType="num">
                                      <p:cBhvr>
                                        <p:cTn id="79" dur="1000" fill="hold"/>
                                        <p:tgtEl>
                                          <p:spTgt spid="5">
                                            <p:graphicEl>
                                              <a:dgm id="{6634B025-8D40-490A-8B6A-2A58106E6C4D}"/>
                                            </p:graphicEl>
                                          </p:spTgt>
                                        </p:tgtEl>
                                        <p:attrNameLst>
                                          <p:attrName>ppt_x</p:attrName>
                                        </p:attrNameLst>
                                      </p:cBhvr>
                                      <p:tavLst>
                                        <p:tav tm="0">
                                          <p:val>
                                            <p:strVal val="#ppt_x"/>
                                          </p:val>
                                        </p:tav>
                                        <p:tav tm="100000">
                                          <p:val>
                                            <p:strVal val="#ppt_x"/>
                                          </p:val>
                                        </p:tav>
                                      </p:tavLst>
                                    </p:anim>
                                    <p:anim calcmode="lin" valueType="num">
                                      <p:cBhvr>
                                        <p:cTn id="80" dur="1000" fill="hold"/>
                                        <p:tgtEl>
                                          <p:spTgt spid="5">
                                            <p:graphicEl>
                                              <a:dgm id="{6634B025-8D40-490A-8B6A-2A58106E6C4D}"/>
                                            </p:graphicEl>
                                          </p:spTgt>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42" presetClass="entr" presetSubtype="0" fill="hold" grpId="0" nodeType="afterEffect">
                                  <p:stCondLst>
                                    <p:cond delay="0"/>
                                  </p:stCondLst>
                                  <p:childTnLst>
                                    <p:set>
                                      <p:cBhvr>
                                        <p:cTn id="83" dur="1" fill="hold">
                                          <p:stCondLst>
                                            <p:cond delay="0"/>
                                          </p:stCondLst>
                                        </p:cTn>
                                        <p:tgtEl>
                                          <p:spTgt spid="5">
                                            <p:graphicEl>
                                              <a:dgm id="{AC8F9CA3-CA11-454E-BB7F-EA59F9E47809}"/>
                                            </p:graphicEl>
                                          </p:spTgt>
                                        </p:tgtEl>
                                        <p:attrNameLst>
                                          <p:attrName>style.visibility</p:attrName>
                                        </p:attrNameLst>
                                      </p:cBhvr>
                                      <p:to>
                                        <p:strVal val="visible"/>
                                      </p:to>
                                    </p:set>
                                    <p:animEffect transition="in" filter="fade">
                                      <p:cBhvr>
                                        <p:cTn id="84" dur="1000"/>
                                        <p:tgtEl>
                                          <p:spTgt spid="5">
                                            <p:graphicEl>
                                              <a:dgm id="{AC8F9CA3-CA11-454E-BB7F-EA59F9E47809}"/>
                                            </p:graphicEl>
                                          </p:spTgt>
                                        </p:tgtEl>
                                      </p:cBhvr>
                                    </p:animEffect>
                                    <p:anim calcmode="lin" valueType="num">
                                      <p:cBhvr>
                                        <p:cTn id="85" dur="1000" fill="hold"/>
                                        <p:tgtEl>
                                          <p:spTgt spid="5">
                                            <p:graphicEl>
                                              <a:dgm id="{AC8F9CA3-CA11-454E-BB7F-EA59F9E47809}"/>
                                            </p:graphicEl>
                                          </p:spTgt>
                                        </p:tgtEl>
                                        <p:attrNameLst>
                                          <p:attrName>ppt_x</p:attrName>
                                        </p:attrNameLst>
                                      </p:cBhvr>
                                      <p:tavLst>
                                        <p:tav tm="0">
                                          <p:val>
                                            <p:strVal val="#ppt_x"/>
                                          </p:val>
                                        </p:tav>
                                        <p:tav tm="100000">
                                          <p:val>
                                            <p:strVal val="#ppt_x"/>
                                          </p:val>
                                        </p:tav>
                                      </p:tavLst>
                                    </p:anim>
                                    <p:anim calcmode="lin" valueType="num">
                                      <p:cBhvr>
                                        <p:cTn id="86" dur="1000" fill="hold"/>
                                        <p:tgtEl>
                                          <p:spTgt spid="5">
                                            <p:graphicEl>
                                              <a:dgm id="{AC8F9CA3-CA11-454E-BB7F-EA59F9E47809}"/>
                                            </p:graphic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graphicEl>
                                              <a:dgm id="{83B98030-24D6-4DB0-B8CD-F7B9F985F4D6}"/>
                                            </p:graphicEl>
                                          </p:spTgt>
                                        </p:tgtEl>
                                        <p:attrNameLst>
                                          <p:attrName>style.visibility</p:attrName>
                                        </p:attrNameLst>
                                      </p:cBhvr>
                                      <p:to>
                                        <p:strVal val="visible"/>
                                      </p:to>
                                    </p:set>
                                    <p:animEffect transition="in" filter="fade">
                                      <p:cBhvr>
                                        <p:cTn id="91" dur="1000"/>
                                        <p:tgtEl>
                                          <p:spTgt spid="5">
                                            <p:graphicEl>
                                              <a:dgm id="{83B98030-24D6-4DB0-B8CD-F7B9F985F4D6}"/>
                                            </p:graphicEl>
                                          </p:spTgt>
                                        </p:tgtEl>
                                      </p:cBhvr>
                                    </p:animEffect>
                                    <p:anim calcmode="lin" valueType="num">
                                      <p:cBhvr>
                                        <p:cTn id="92" dur="1000" fill="hold"/>
                                        <p:tgtEl>
                                          <p:spTgt spid="5">
                                            <p:graphicEl>
                                              <a:dgm id="{83B98030-24D6-4DB0-B8CD-F7B9F985F4D6}"/>
                                            </p:graphicEl>
                                          </p:spTgt>
                                        </p:tgtEl>
                                        <p:attrNameLst>
                                          <p:attrName>ppt_x</p:attrName>
                                        </p:attrNameLst>
                                      </p:cBhvr>
                                      <p:tavLst>
                                        <p:tav tm="0">
                                          <p:val>
                                            <p:strVal val="#ppt_x"/>
                                          </p:val>
                                        </p:tav>
                                        <p:tav tm="100000">
                                          <p:val>
                                            <p:strVal val="#ppt_x"/>
                                          </p:val>
                                        </p:tav>
                                      </p:tavLst>
                                    </p:anim>
                                    <p:anim calcmode="lin" valueType="num">
                                      <p:cBhvr>
                                        <p:cTn id="93" dur="1000" fill="hold"/>
                                        <p:tgtEl>
                                          <p:spTgt spid="5">
                                            <p:graphicEl>
                                              <a:dgm id="{83B98030-24D6-4DB0-B8CD-F7B9F985F4D6}"/>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42" presetClass="entr" presetSubtype="0" fill="hold" grpId="0" nodeType="afterEffect">
                                  <p:stCondLst>
                                    <p:cond delay="0"/>
                                  </p:stCondLst>
                                  <p:childTnLst>
                                    <p:set>
                                      <p:cBhvr>
                                        <p:cTn id="96" dur="1" fill="hold">
                                          <p:stCondLst>
                                            <p:cond delay="0"/>
                                          </p:stCondLst>
                                        </p:cTn>
                                        <p:tgtEl>
                                          <p:spTgt spid="5">
                                            <p:graphicEl>
                                              <a:dgm id="{9CAF3ED1-2475-4F56-9E84-4F07287544D4}"/>
                                            </p:graphicEl>
                                          </p:spTgt>
                                        </p:tgtEl>
                                        <p:attrNameLst>
                                          <p:attrName>style.visibility</p:attrName>
                                        </p:attrNameLst>
                                      </p:cBhvr>
                                      <p:to>
                                        <p:strVal val="visible"/>
                                      </p:to>
                                    </p:set>
                                    <p:animEffect transition="in" filter="fade">
                                      <p:cBhvr>
                                        <p:cTn id="97" dur="1000"/>
                                        <p:tgtEl>
                                          <p:spTgt spid="5">
                                            <p:graphicEl>
                                              <a:dgm id="{9CAF3ED1-2475-4F56-9E84-4F07287544D4}"/>
                                            </p:graphicEl>
                                          </p:spTgt>
                                        </p:tgtEl>
                                      </p:cBhvr>
                                    </p:animEffect>
                                    <p:anim calcmode="lin" valueType="num">
                                      <p:cBhvr>
                                        <p:cTn id="98" dur="1000" fill="hold"/>
                                        <p:tgtEl>
                                          <p:spTgt spid="5">
                                            <p:graphicEl>
                                              <a:dgm id="{9CAF3ED1-2475-4F56-9E84-4F07287544D4}"/>
                                            </p:graphicEl>
                                          </p:spTgt>
                                        </p:tgtEl>
                                        <p:attrNameLst>
                                          <p:attrName>ppt_x</p:attrName>
                                        </p:attrNameLst>
                                      </p:cBhvr>
                                      <p:tavLst>
                                        <p:tav tm="0">
                                          <p:val>
                                            <p:strVal val="#ppt_x"/>
                                          </p:val>
                                        </p:tav>
                                        <p:tav tm="100000">
                                          <p:val>
                                            <p:strVal val="#ppt_x"/>
                                          </p:val>
                                        </p:tav>
                                      </p:tavLst>
                                    </p:anim>
                                    <p:anim calcmode="lin" valueType="num">
                                      <p:cBhvr>
                                        <p:cTn id="99" dur="1000" fill="hold"/>
                                        <p:tgtEl>
                                          <p:spTgt spid="5">
                                            <p:graphicEl>
                                              <a:dgm id="{9CAF3ED1-2475-4F56-9E84-4F07287544D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6271" y="1340768"/>
            <a:ext cx="5724625" cy="4362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txBox="1">
            <a:spLocks/>
          </p:cNvSpPr>
          <p:nvPr/>
        </p:nvSpPr>
        <p:spPr>
          <a:xfrm>
            <a:off x="467544" y="116632"/>
            <a:ext cx="8403020" cy="6858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ru-RU" sz="3000" b="0" kern="1200">
                <a:solidFill>
                  <a:schemeClr val="tx1">
                    <a:lumMod val="85000"/>
                    <a:lumOff val="15000"/>
                  </a:schemeClr>
                </a:solidFill>
                <a:latin typeface="+mj-lt"/>
                <a:ea typeface="+mj-ea"/>
                <a:cs typeface="+mj-cs"/>
              </a:defRPr>
            </a:lvl1pPr>
          </a:lstStyle>
          <a:p>
            <a:r>
              <a:rPr lang="en-US" sz="4000" dirty="0" err="1" smtClean="0"/>
              <a:t>WinMix.Cattle</a:t>
            </a:r>
            <a:r>
              <a:rPr lang="en-US" sz="4000" dirty="0" smtClean="0"/>
              <a:t> </a:t>
            </a:r>
            <a:r>
              <a:rPr lang="en-US" sz="4000" dirty="0" smtClean="0">
                <a:solidFill>
                  <a:srgbClr val="7D7D7D"/>
                </a:solidFill>
              </a:rPr>
              <a:t>module for rations</a:t>
            </a:r>
            <a:endParaRPr lang="uk-UA" sz="4000" dirty="0"/>
          </a:p>
        </p:txBody>
      </p:sp>
    </p:spTree>
    <p:extLst>
      <p:ext uri="{BB962C8B-B14F-4D97-AF65-F5344CB8AC3E}">
        <p14:creationId xmlns:p14="http://schemas.microsoft.com/office/powerpoint/2010/main" val="18840916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smtClean="0"/>
              <a:t>Calculation</a:t>
            </a:r>
            <a:r>
              <a:rPr lang="ru-RU" sz="4000" dirty="0" smtClean="0"/>
              <a:t> </a:t>
            </a:r>
            <a:r>
              <a:rPr lang="en-US" sz="4000" dirty="0"/>
              <a:t>of </a:t>
            </a:r>
            <a:r>
              <a:rPr lang="en-US" sz="4000" dirty="0">
                <a:solidFill>
                  <a:srgbClr val="7D7D7D"/>
                </a:solidFill>
              </a:rPr>
              <a:t>n</a:t>
            </a:r>
            <a:r>
              <a:rPr lang="en-US" sz="4000" dirty="0" smtClean="0">
                <a:solidFill>
                  <a:srgbClr val="7D7D7D"/>
                </a:solidFill>
              </a:rPr>
              <a:t>utrient requirements</a:t>
            </a:r>
            <a:endParaRPr lang="uk-UA" sz="4000"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128082713"/>
              </p:ext>
            </p:extLst>
          </p:nvPr>
        </p:nvGraphicFramePr>
        <p:xfrm>
          <a:off x="323528" y="1124744"/>
          <a:ext cx="583264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495846708"/>
              </p:ext>
            </p:extLst>
          </p:nvPr>
        </p:nvGraphicFramePr>
        <p:xfrm>
          <a:off x="6300192" y="980728"/>
          <a:ext cx="2160240" cy="540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Footer Placeholder 2"/>
          <p:cNvSpPr>
            <a:spLocks noGrp="1"/>
          </p:cNvSpPr>
          <p:nvPr>
            <p:ph type="ftr" sz="quarter" idx="11"/>
          </p:nvPr>
        </p:nvSpPr>
        <p:spPr>
          <a:xfrm>
            <a:off x="-51792" y="6592267"/>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extLst>
      <p:ext uri="{BB962C8B-B14F-4D97-AF65-F5344CB8AC3E}">
        <p14:creationId xmlns:p14="http://schemas.microsoft.com/office/powerpoint/2010/main" val="2425909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graphicEl>
                                              <a:dgm id="{FC16C42C-478D-4A98-83B7-C82D41206ECF}"/>
                                            </p:graphicEl>
                                          </p:spTgt>
                                        </p:tgtEl>
                                        <p:attrNameLst>
                                          <p:attrName>style.visibility</p:attrName>
                                        </p:attrNameLst>
                                      </p:cBhvr>
                                      <p:to>
                                        <p:strVal val="visible"/>
                                      </p:to>
                                    </p:set>
                                    <p:animEffect transition="in" filter="fade">
                                      <p:cBhvr>
                                        <p:cTn id="7" dur="500"/>
                                        <p:tgtEl>
                                          <p:spTgt spid="5">
                                            <p:graphicEl>
                                              <a:dgm id="{FC16C42C-478D-4A98-83B7-C82D41206ECF}"/>
                                            </p:graphicEl>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5">
                                            <p:graphicEl>
                                              <a:dgm id="{6029EB7C-B36A-4C1B-8839-2DA6B0D4B7FB}"/>
                                            </p:graphicEl>
                                          </p:spTgt>
                                        </p:tgtEl>
                                        <p:attrNameLst>
                                          <p:attrName>style.visibility</p:attrName>
                                        </p:attrNameLst>
                                      </p:cBhvr>
                                      <p:to>
                                        <p:strVal val="visible"/>
                                      </p:to>
                                    </p:set>
                                    <p:animEffect transition="in" filter="fade">
                                      <p:cBhvr>
                                        <p:cTn id="10" dur="500"/>
                                        <p:tgtEl>
                                          <p:spTgt spid="5">
                                            <p:graphicEl>
                                              <a:dgm id="{6029EB7C-B36A-4C1B-8839-2DA6B0D4B7FB}"/>
                                            </p:graphicEl>
                                          </p:spTgt>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5">
                                            <p:graphicEl>
                                              <a:dgm id="{33EA9BDC-C376-4A83-9FAB-B10BE2B43734}"/>
                                            </p:graphicEl>
                                          </p:spTgt>
                                        </p:tgtEl>
                                        <p:attrNameLst>
                                          <p:attrName>style.visibility</p:attrName>
                                        </p:attrNameLst>
                                      </p:cBhvr>
                                      <p:to>
                                        <p:strVal val="visible"/>
                                      </p:to>
                                    </p:set>
                                    <p:animEffect transition="in" filter="fade">
                                      <p:cBhvr>
                                        <p:cTn id="13" dur="500"/>
                                        <p:tgtEl>
                                          <p:spTgt spid="5">
                                            <p:graphicEl>
                                              <a:dgm id="{33EA9BDC-C376-4A83-9FAB-B10BE2B43734}"/>
                                            </p:graphicEl>
                                          </p:spTgt>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5">
                                            <p:graphicEl>
                                              <a:dgm id="{E5B3F3C2-4A26-4946-8741-CA30A4AAD20B}"/>
                                            </p:graphicEl>
                                          </p:spTgt>
                                        </p:tgtEl>
                                        <p:attrNameLst>
                                          <p:attrName>style.visibility</p:attrName>
                                        </p:attrNameLst>
                                      </p:cBhvr>
                                      <p:to>
                                        <p:strVal val="visible"/>
                                      </p:to>
                                    </p:set>
                                    <p:animEffect transition="in" filter="fade">
                                      <p:cBhvr>
                                        <p:cTn id="16" dur="500"/>
                                        <p:tgtEl>
                                          <p:spTgt spid="5">
                                            <p:graphicEl>
                                              <a:dgm id="{E5B3F3C2-4A26-4946-8741-CA30A4AAD20B}"/>
                                            </p:graphicEl>
                                          </p:spTgt>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5">
                                            <p:graphicEl>
                                              <a:dgm id="{F6758DF3-B8EF-4116-B3EE-3A7AA1341DF7}"/>
                                            </p:graphicEl>
                                          </p:spTgt>
                                        </p:tgtEl>
                                        <p:attrNameLst>
                                          <p:attrName>style.visibility</p:attrName>
                                        </p:attrNameLst>
                                      </p:cBhvr>
                                      <p:to>
                                        <p:strVal val="visible"/>
                                      </p:to>
                                    </p:set>
                                    <p:animEffect transition="in" filter="fade">
                                      <p:cBhvr>
                                        <p:cTn id="19" dur="500"/>
                                        <p:tgtEl>
                                          <p:spTgt spid="5">
                                            <p:graphicEl>
                                              <a:dgm id="{F6758DF3-B8EF-4116-B3EE-3A7AA1341DF7}"/>
                                            </p:graphicEl>
                                          </p:spTgt>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graphicEl>
                                              <a:dgm id="{BEECD1D8-FE9C-4999-BB6F-D8C227E8A74C}"/>
                                            </p:graphicEl>
                                          </p:spTgt>
                                        </p:tgtEl>
                                        <p:attrNameLst>
                                          <p:attrName>style.visibility</p:attrName>
                                        </p:attrNameLst>
                                      </p:cBhvr>
                                      <p:to>
                                        <p:strVal val="visible"/>
                                      </p:to>
                                    </p:set>
                                    <p:animEffect transition="in" filter="fade">
                                      <p:cBhvr>
                                        <p:cTn id="22" dur="500"/>
                                        <p:tgtEl>
                                          <p:spTgt spid="5">
                                            <p:graphicEl>
                                              <a:dgm id="{BEECD1D8-FE9C-4999-BB6F-D8C227E8A74C}"/>
                                            </p:graphicEl>
                                          </p:spTgt>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5">
                                            <p:graphicEl>
                                              <a:dgm id="{95A605D9-F215-40B8-8B29-E88068100A52}"/>
                                            </p:graphicEl>
                                          </p:spTgt>
                                        </p:tgtEl>
                                        <p:attrNameLst>
                                          <p:attrName>style.visibility</p:attrName>
                                        </p:attrNameLst>
                                      </p:cBhvr>
                                      <p:to>
                                        <p:strVal val="visible"/>
                                      </p:to>
                                    </p:set>
                                    <p:animEffect transition="in" filter="fade">
                                      <p:cBhvr>
                                        <p:cTn id="25" dur="500"/>
                                        <p:tgtEl>
                                          <p:spTgt spid="5">
                                            <p:graphicEl>
                                              <a:dgm id="{95A605D9-F215-40B8-8B29-E88068100A52}"/>
                                            </p:graphicEl>
                                          </p:spTgt>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5">
                                            <p:graphicEl>
                                              <a:dgm id="{F1055C96-45DE-457A-A38D-20D0987833E3}"/>
                                            </p:graphicEl>
                                          </p:spTgt>
                                        </p:tgtEl>
                                        <p:attrNameLst>
                                          <p:attrName>style.visibility</p:attrName>
                                        </p:attrNameLst>
                                      </p:cBhvr>
                                      <p:to>
                                        <p:strVal val="visible"/>
                                      </p:to>
                                    </p:set>
                                    <p:animEffect transition="in" filter="fade">
                                      <p:cBhvr>
                                        <p:cTn id="28" dur="500"/>
                                        <p:tgtEl>
                                          <p:spTgt spid="5">
                                            <p:graphicEl>
                                              <a:dgm id="{F1055C96-45DE-457A-A38D-20D0987833E3}"/>
                                            </p:graphic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5">
                                            <p:graphicEl>
                                              <a:dgm id="{3305AF93-C218-47DB-B279-83A53EED7539}"/>
                                            </p:graphicEl>
                                          </p:spTgt>
                                        </p:tgtEl>
                                        <p:attrNameLst>
                                          <p:attrName>style.visibility</p:attrName>
                                        </p:attrNameLst>
                                      </p:cBhvr>
                                      <p:to>
                                        <p:strVal val="visible"/>
                                      </p:to>
                                    </p:set>
                                    <p:animEffect transition="in" filter="fade">
                                      <p:cBhvr>
                                        <p:cTn id="31" dur="500"/>
                                        <p:tgtEl>
                                          <p:spTgt spid="5">
                                            <p:graphicEl>
                                              <a:dgm id="{3305AF93-C218-47DB-B279-83A53EED7539}"/>
                                            </p:graphic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5">
                                            <p:graphicEl>
                                              <a:dgm id="{C2DB6D57-3CE8-4232-ABFA-CA9D9C8052CA}"/>
                                            </p:graphicEl>
                                          </p:spTgt>
                                        </p:tgtEl>
                                        <p:attrNameLst>
                                          <p:attrName>style.visibility</p:attrName>
                                        </p:attrNameLst>
                                      </p:cBhvr>
                                      <p:to>
                                        <p:strVal val="visible"/>
                                      </p:to>
                                    </p:set>
                                    <p:animEffect transition="in" filter="fade">
                                      <p:cBhvr>
                                        <p:cTn id="34" dur="500"/>
                                        <p:tgtEl>
                                          <p:spTgt spid="5">
                                            <p:graphicEl>
                                              <a:dgm id="{C2DB6D57-3CE8-4232-ABFA-CA9D9C8052CA}"/>
                                            </p:graphicEl>
                                          </p:spTgt>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5">
                                            <p:graphicEl>
                                              <a:dgm id="{2889E265-284A-48C9-8361-06D7A7329176}"/>
                                            </p:graphicEl>
                                          </p:spTgt>
                                        </p:tgtEl>
                                        <p:attrNameLst>
                                          <p:attrName>style.visibility</p:attrName>
                                        </p:attrNameLst>
                                      </p:cBhvr>
                                      <p:to>
                                        <p:strVal val="visible"/>
                                      </p:to>
                                    </p:set>
                                    <p:animEffect transition="in" filter="fade">
                                      <p:cBhvr>
                                        <p:cTn id="37" dur="500"/>
                                        <p:tgtEl>
                                          <p:spTgt spid="5">
                                            <p:graphicEl>
                                              <a:dgm id="{2889E265-284A-48C9-8361-06D7A7329176}"/>
                                            </p:graphicEl>
                                          </p:spTgt>
                                        </p:tgtEl>
                                      </p:cBhvr>
                                    </p:animEffect>
                                  </p:childTnLst>
                                </p:cTn>
                              </p:par>
                            </p:childTnLst>
                          </p:cTn>
                        </p:par>
                        <p:par>
                          <p:cTn id="38" fill="hold">
                            <p:stCondLst>
                              <p:cond delay="750"/>
                            </p:stCondLst>
                            <p:childTnLst>
                              <p:par>
                                <p:cTn id="39" presetID="10" presetClass="entr" presetSubtype="0" fill="hold" grpId="0" nodeType="afterEffect">
                                  <p:stCondLst>
                                    <p:cond delay="1250"/>
                                  </p:stCondLst>
                                  <p:childTnLst>
                                    <p:set>
                                      <p:cBhvr>
                                        <p:cTn id="40" dur="1" fill="hold">
                                          <p:stCondLst>
                                            <p:cond delay="0"/>
                                          </p:stCondLst>
                                        </p:cTn>
                                        <p:tgtEl>
                                          <p:spTgt spid="5">
                                            <p:graphicEl>
                                              <a:dgm id="{B80609D4-1585-4048-9EF6-CC46F2ED5E59}"/>
                                            </p:graphicEl>
                                          </p:spTgt>
                                        </p:tgtEl>
                                        <p:attrNameLst>
                                          <p:attrName>style.visibility</p:attrName>
                                        </p:attrNameLst>
                                      </p:cBhvr>
                                      <p:to>
                                        <p:strVal val="visible"/>
                                      </p:to>
                                    </p:set>
                                    <p:animEffect transition="in" filter="fade">
                                      <p:cBhvr>
                                        <p:cTn id="41" dur="500"/>
                                        <p:tgtEl>
                                          <p:spTgt spid="5">
                                            <p:graphicEl>
                                              <a:dgm id="{B80609D4-1585-4048-9EF6-CC46F2ED5E59}"/>
                                            </p:graphicEl>
                                          </p:spTgt>
                                        </p:tgtEl>
                                      </p:cBhvr>
                                    </p:animEffect>
                                  </p:childTnLst>
                                </p:cTn>
                              </p:par>
                              <p:par>
                                <p:cTn id="42" presetID="10" presetClass="entr" presetSubtype="0" fill="hold" grpId="0" nodeType="withEffect">
                                  <p:stCondLst>
                                    <p:cond delay="1250"/>
                                  </p:stCondLst>
                                  <p:childTnLst>
                                    <p:set>
                                      <p:cBhvr>
                                        <p:cTn id="43" dur="1" fill="hold">
                                          <p:stCondLst>
                                            <p:cond delay="0"/>
                                          </p:stCondLst>
                                        </p:cTn>
                                        <p:tgtEl>
                                          <p:spTgt spid="5">
                                            <p:graphicEl>
                                              <a:dgm id="{F7CA4BEB-4034-4944-BF88-5109ABA275B4}"/>
                                            </p:graphicEl>
                                          </p:spTgt>
                                        </p:tgtEl>
                                        <p:attrNameLst>
                                          <p:attrName>style.visibility</p:attrName>
                                        </p:attrNameLst>
                                      </p:cBhvr>
                                      <p:to>
                                        <p:strVal val="visible"/>
                                      </p:to>
                                    </p:set>
                                    <p:animEffect transition="in" filter="fade">
                                      <p:cBhvr>
                                        <p:cTn id="44" dur="500"/>
                                        <p:tgtEl>
                                          <p:spTgt spid="5">
                                            <p:graphicEl>
                                              <a:dgm id="{F7CA4BEB-4034-4944-BF88-5109ABA275B4}"/>
                                            </p:graphicEl>
                                          </p:spTgt>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5">
                                            <p:graphicEl>
                                              <a:dgm id="{3E4004A3-7155-45B7-9D65-352A6B9F5E02}"/>
                                            </p:graphicEl>
                                          </p:spTgt>
                                        </p:tgtEl>
                                        <p:attrNameLst>
                                          <p:attrName>style.visibility</p:attrName>
                                        </p:attrNameLst>
                                      </p:cBhvr>
                                      <p:to>
                                        <p:strVal val="visible"/>
                                      </p:to>
                                    </p:set>
                                    <p:animEffect transition="in" filter="fade">
                                      <p:cBhvr>
                                        <p:cTn id="47" dur="500"/>
                                        <p:tgtEl>
                                          <p:spTgt spid="5">
                                            <p:graphicEl>
                                              <a:dgm id="{3E4004A3-7155-45B7-9D65-352A6B9F5E02}"/>
                                            </p:graphicEl>
                                          </p:spTgt>
                                        </p:tgtEl>
                                      </p:cBhvr>
                                    </p:animEffect>
                                  </p:childTnLst>
                                </p:cTn>
                              </p:par>
                              <p:par>
                                <p:cTn id="48" presetID="10" presetClass="entr" presetSubtype="0" fill="hold" grpId="0" nodeType="withEffect">
                                  <p:stCondLst>
                                    <p:cond delay="1250"/>
                                  </p:stCondLst>
                                  <p:childTnLst>
                                    <p:set>
                                      <p:cBhvr>
                                        <p:cTn id="49" dur="1" fill="hold">
                                          <p:stCondLst>
                                            <p:cond delay="0"/>
                                          </p:stCondLst>
                                        </p:cTn>
                                        <p:tgtEl>
                                          <p:spTgt spid="5">
                                            <p:graphicEl>
                                              <a:dgm id="{ABC70470-26BA-4718-A51F-50920021D72D}"/>
                                            </p:graphicEl>
                                          </p:spTgt>
                                        </p:tgtEl>
                                        <p:attrNameLst>
                                          <p:attrName>style.visibility</p:attrName>
                                        </p:attrNameLst>
                                      </p:cBhvr>
                                      <p:to>
                                        <p:strVal val="visible"/>
                                      </p:to>
                                    </p:set>
                                    <p:animEffect transition="in" filter="fade">
                                      <p:cBhvr>
                                        <p:cTn id="50" dur="500"/>
                                        <p:tgtEl>
                                          <p:spTgt spid="5">
                                            <p:graphicEl>
                                              <a:dgm id="{ABC70470-26BA-4718-A51F-50920021D72D}"/>
                                            </p:graphicEl>
                                          </p:spTgt>
                                        </p:tgtEl>
                                      </p:cBhvr>
                                    </p:animEffect>
                                  </p:childTnLst>
                                </p:cTn>
                              </p:par>
                              <p:par>
                                <p:cTn id="51" presetID="10" presetClass="entr" presetSubtype="0" fill="hold" grpId="0" nodeType="withEffect">
                                  <p:stCondLst>
                                    <p:cond delay="1250"/>
                                  </p:stCondLst>
                                  <p:childTnLst>
                                    <p:set>
                                      <p:cBhvr>
                                        <p:cTn id="52" dur="1" fill="hold">
                                          <p:stCondLst>
                                            <p:cond delay="0"/>
                                          </p:stCondLst>
                                        </p:cTn>
                                        <p:tgtEl>
                                          <p:spTgt spid="5">
                                            <p:graphicEl>
                                              <a:dgm id="{B935599E-F221-4ECB-AAFA-2C9F355DEDC5}"/>
                                            </p:graphicEl>
                                          </p:spTgt>
                                        </p:tgtEl>
                                        <p:attrNameLst>
                                          <p:attrName>style.visibility</p:attrName>
                                        </p:attrNameLst>
                                      </p:cBhvr>
                                      <p:to>
                                        <p:strVal val="visible"/>
                                      </p:to>
                                    </p:set>
                                    <p:animEffect transition="in" filter="fade">
                                      <p:cBhvr>
                                        <p:cTn id="53" dur="500"/>
                                        <p:tgtEl>
                                          <p:spTgt spid="5">
                                            <p:graphicEl>
                                              <a:dgm id="{B935599E-F221-4ECB-AAFA-2C9F355DEDC5}"/>
                                            </p:graphicEl>
                                          </p:spTgt>
                                        </p:tgtEl>
                                      </p:cBhvr>
                                    </p:animEffect>
                                  </p:childTnLst>
                                </p:cTn>
                              </p:par>
                              <p:par>
                                <p:cTn id="54" presetID="10" presetClass="entr" presetSubtype="0" fill="hold" grpId="0" nodeType="withEffect">
                                  <p:stCondLst>
                                    <p:cond delay="1250"/>
                                  </p:stCondLst>
                                  <p:childTnLst>
                                    <p:set>
                                      <p:cBhvr>
                                        <p:cTn id="55" dur="1" fill="hold">
                                          <p:stCondLst>
                                            <p:cond delay="0"/>
                                          </p:stCondLst>
                                        </p:cTn>
                                        <p:tgtEl>
                                          <p:spTgt spid="5">
                                            <p:graphicEl>
                                              <a:dgm id="{A666CA21-C8E5-4EC2-BFE6-886EFC149DA8}"/>
                                            </p:graphicEl>
                                          </p:spTgt>
                                        </p:tgtEl>
                                        <p:attrNameLst>
                                          <p:attrName>style.visibility</p:attrName>
                                        </p:attrNameLst>
                                      </p:cBhvr>
                                      <p:to>
                                        <p:strVal val="visible"/>
                                      </p:to>
                                    </p:set>
                                    <p:animEffect transition="in" filter="fade">
                                      <p:cBhvr>
                                        <p:cTn id="56" dur="500"/>
                                        <p:tgtEl>
                                          <p:spTgt spid="5">
                                            <p:graphicEl>
                                              <a:dgm id="{A666CA21-C8E5-4EC2-BFE6-886EFC149DA8}"/>
                                            </p:graphicEl>
                                          </p:spTgt>
                                        </p:tgtEl>
                                      </p:cBhvr>
                                    </p:animEffect>
                                  </p:childTnLst>
                                </p:cTn>
                              </p:par>
                              <p:par>
                                <p:cTn id="57" presetID="10" presetClass="entr" presetSubtype="0" fill="hold" grpId="0" nodeType="withEffect">
                                  <p:stCondLst>
                                    <p:cond delay="1250"/>
                                  </p:stCondLst>
                                  <p:childTnLst>
                                    <p:set>
                                      <p:cBhvr>
                                        <p:cTn id="58" dur="1" fill="hold">
                                          <p:stCondLst>
                                            <p:cond delay="0"/>
                                          </p:stCondLst>
                                        </p:cTn>
                                        <p:tgtEl>
                                          <p:spTgt spid="5">
                                            <p:graphicEl>
                                              <a:dgm id="{E3D8C27C-6032-492D-872F-9A75DA1E4311}"/>
                                            </p:graphicEl>
                                          </p:spTgt>
                                        </p:tgtEl>
                                        <p:attrNameLst>
                                          <p:attrName>style.visibility</p:attrName>
                                        </p:attrNameLst>
                                      </p:cBhvr>
                                      <p:to>
                                        <p:strVal val="visible"/>
                                      </p:to>
                                    </p:set>
                                    <p:animEffect transition="in" filter="fade">
                                      <p:cBhvr>
                                        <p:cTn id="59" dur="500"/>
                                        <p:tgtEl>
                                          <p:spTgt spid="5">
                                            <p:graphicEl>
                                              <a:dgm id="{E3D8C27C-6032-492D-872F-9A75DA1E4311}"/>
                                            </p:graphicEl>
                                          </p:spTgt>
                                        </p:tgtEl>
                                      </p:cBhvr>
                                    </p:animEffect>
                                  </p:childTnLst>
                                </p:cTn>
                              </p:par>
                              <p:par>
                                <p:cTn id="60" presetID="10" presetClass="entr" presetSubtype="0" fill="hold" grpId="0" nodeType="withEffect">
                                  <p:stCondLst>
                                    <p:cond delay="1250"/>
                                  </p:stCondLst>
                                  <p:childTnLst>
                                    <p:set>
                                      <p:cBhvr>
                                        <p:cTn id="61" dur="1" fill="hold">
                                          <p:stCondLst>
                                            <p:cond delay="0"/>
                                          </p:stCondLst>
                                        </p:cTn>
                                        <p:tgtEl>
                                          <p:spTgt spid="5">
                                            <p:graphicEl>
                                              <a:dgm id="{85573567-EBBE-47FC-9464-186AC129D402}"/>
                                            </p:graphicEl>
                                          </p:spTgt>
                                        </p:tgtEl>
                                        <p:attrNameLst>
                                          <p:attrName>style.visibility</p:attrName>
                                        </p:attrNameLst>
                                      </p:cBhvr>
                                      <p:to>
                                        <p:strVal val="visible"/>
                                      </p:to>
                                    </p:set>
                                    <p:animEffect transition="in" filter="fade">
                                      <p:cBhvr>
                                        <p:cTn id="62" dur="500"/>
                                        <p:tgtEl>
                                          <p:spTgt spid="5">
                                            <p:graphicEl>
                                              <a:dgm id="{85573567-EBBE-47FC-9464-186AC129D402}"/>
                                            </p:graphicEl>
                                          </p:spTgt>
                                        </p:tgtEl>
                                      </p:cBhvr>
                                    </p:animEffect>
                                  </p:childTnLst>
                                </p:cTn>
                              </p:par>
                              <p:par>
                                <p:cTn id="63" presetID="10" presetClass="entr" presetSubtype="0" fill="hold" grpId="0" nodeType="withEffect">
                                  <p:stCondLst>
                                    <p:cond delay="1250"/>
                                  </p:stCondLst>
                                  <p:childTnLst>
                                    <p:set>
                                      <p:cBhvr>
                                        <p:cTn id="64" dur="1" fill="hold">
                                          <p:stCondLst>
                                            <p:cond delay="0"/>
                                          </p:stCondLst>
                                        </p:cTn>
                                        <p:tgtEl>
                                          <p:spTgt spid="5">
                                            <p:graphicEl>
                                              <a:dgm id="{B83F4318-A721-4FE2-A4D2-9301ABA143E0}"/>
                                            </p:graphicEl>
                                          </p:spTgt>
                                        </p:tgtEl>
                                        <p:attrNameLst>
                                          <p:attrName>style.visibility</p:attrName>
                                        </p:attrNameLst>
                                      </p:cBhvr>
                                      <p:to>
                                        <p:strVal val="visible"/>
                                      </p:to>
                                    </p:set>
                                    <p:animEffect transition="in" filter="fade">
                                      <p:cBhvr>
                                        <p:cTn id="65" dur="500"/>
                                        <p:tgtEl>
                                          <p:spTgt spid="5">
                                            <p:graphicEl>
                                              <a:dgm id="{B83F4318-A721-4FE2-A4D2-9301ABA143E0}"/>
                                            </p:graphicEl>
                                          </p:spTgt>
                                        </p:tgtEl>
                                      </p:cBhvr>
                                    </p:animEffect>
                                  </p:childTnLst>
                                </p:cTn>
                              </p:par>
                              <p:par>
                                <p:cTn id="66" presetID="10" presetClass="entr" presetSubtype="0" fill="hold" grpId="0" nodeType="withEffect">
                                  <p:stCondLst>
                                    <p:cond delay="1250"/>
                                  </p:stCondLst>
                                  <p:childTnLst>
                                    <p:set>
                                      <p:cBhvr>
                                        <p:cTn id="67" dur="1" fill="hold">
                                          <p:stCondLst>
                                            <p:cond delay="0"/>
                                          </p:stCondLst>
                                        </p:cTn>
                                        <p:tgtEl>
                                          <p:spTgt spid="5">
                                            <p:graphicEl>
                                              <a:dgm id="{BEC2A3C8-7772-4B3E-A14F-67D5CC34AC9A}"/>
                                            </p:graphicEl>
                                          </p:spTgt>
                                        </p:tgtEl>
                                        <p:attrNameLst>
                                          <p:attrName>style.visibility</p:attrName>
                                        </p:attrNameLst>
                                      </p:cBhvr>
                                      <p:to>
                                        <p:strVal val="visible"/>
                                      </p:to>
                                    </p:set>
                                    <p:animEffect transition="in" filter="fade">
                                      <p:cBhvr>
                                        <p:cTn id="68" dur="500"/>
                                        <p:tgtEl>
                                          <p:spTgt spid="5">
                                            <p:graphicEl>
                                              <a:dgm id="{BEC2A3C8-7772-4B3E-A14F-67D5CC34AC9A}"/>
                                            </p:graphicEl>
                                          </p:spTgt>
                                        </p:tgtEl>
                                      </p:cBhvr>
                                    </p:animEffect>
                                  </p:childTnLst>
                                </p:cTn>
                              </p:par>
                            </p:childTnLst>
                          </p:cTn>
                        </p:par>
                        <p:par>
                          <p:cTn id="69" fill="hold">
                            <p:stCondLst>
                              <p:cond delay="2500"/>
                            </p:stCondLst>
                            <p:childTnLst>
                              <p:par>
                                <p:cTn id="70" presetID="10" presetClass="entr" presetSubtype="0" fill="hold" grpId="0" nodeType="afterEffect">
                                  <p:stCondLst>
                                    <p:cond delay="500"/>
                                  </p:stCondLst>
                                  <p:childTnLst>
                                    <p:set>
                                      <p:cBhvr>
                                        <p:cTn id="71" dur="1" fill="hold">
                                          <p:stCondLst>
                                            <p:cond delay="0"/>
                                          </p:stCondLst>
                                        </p:cTn>
                                        <p:tgtEl>
                                          <p:spTgt spid="5">
                                            <p:graphicEl>
                                              <a:dgm id="{1FF1209F-47F3-44F5-84EE-555B53000013}"/>
                                            </p:graphicEl>
                                          </p:spTgt>
                                        </p:tgtEl>
                                        <p:attrNameLst>
                                          <p:attrName>style.visibility</p:attrName>
                                        </p:attrNameLst>
                                      </p:cBhvr>
                                      <p:to>
                                        <p:strVal val="visible"/>
                                      </p:to>
                                    </p:set>
                                    <p:animEffect transition="in" filter="fade">
                                      <p:cBhvr>
                                        <p:cTn id="72" dur="500"/>
                                        <p:tgtEl>
                                          <p:spTgt spid="5">
                                            <p:graphicEl>
                                              <a:dgm id="{1FF1209F-47F3-44F5-84EE-555B53000013}"/>
                                            </p:graphicEl>
                                          </p:spTgt>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5">
                                            <p:graphicEl>
                                              <a:dgm id="{DB4C672F-08D0-4216-83A1-4351E9275A00}"/>
                                            </p:graphicEl>
                                          </p:spTgt>
                                        </p:tgtEl>
                                        <p:attrNameLst>
                                          <p:attrName>style.visibility</p:attrName>
                                        </p:attrNameLst>
                                      </p:cBhvr>
                                      <p:to>
                                        <p:strVal val="visible"/>
                                      </p:to>
                                    </p:set>
                                    <p:animEffect transition="in" filter="fade">
                                      <p:cBhvr>
                                        <p:cTn id="75" dur="500"/>
                                        <p:tgtEl>
                                          <p:spTgt spid="5">
                                            <p:graphicEl>
                                              <a:dgm id="{DB4C672F-08D0-4216-83A1-4351E9275A00}"/>
                                            </p:graphicEl>
                                          </p:spTgt>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5">
                                            <p:graphicEl>
                                              <a:dgm id="{00A3CD52-4636-4AE5-9C70-BCF782F8B558}"/>
                                            </p:graphicEl>
                                          </p:spTgt>
                                        </p:tgtEl>
                                        <p:attrNameLst>
                                          <p:attrName>style.visibility</p:attrName>
                                        </p:attrNameLst>
                                      </p:cBhvr>
                                      <p:to>
                                        <p:strVal val="visible"/>
                                      </p:to>
                                    </p:set>
                                    <p:animEffect transition="in" filter="fade">
                                      <p:cBhvr>
                                        <p:cTn id="78" dur="500"/>
                                        <p:tgtEl>
                                          <p:spTgt spid="5">
                                            <p:graphicEl>
                                              <a:dgm id="{00A3CD52-4636-4AE5-9C70-BCF782F8B558}"/>
                                            </p:graphicEl>
                                          </p:spTgt>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5">
                                            <p:graphicEl>
                                              <a:dgm id="{8FE5FE42-CA96-4B8D-A53B-57891843FA40}"/>
                                            </p:graphicEl>
                                          </p:spTgt>
                                        </p:tgtEl>
                                        <p:attrNameLst>
                                          <p:attrName>style.visibility</p:attrName>
                                        </p:attrNameLst>
                                      </p:cBhvr>
                                      <p:to>
                                        <p:strVal val="visible"/>
                                      </p:to>
                                    </p:set>
                                    <p:animEffect transition="in" filter="fade">
                                      <p:cBhvr>
                                        <p:cTn id="81" dur="500"/>
                                        <p:tgtEl>
                                          <p:spTgt spid="5">
                                            <p:graphicEl>
                                              <a:dgm id="{8FE5FE42-CA96-4B8D-A53B-57891843FA40}"/>
                                            </p:graphicEl>
                                          </p:spTgt>
                                        </p:tgtEl>
                                      </p:cBhvr>
                                    </p:animEffect>
                                  </p:childTnLst>
                                </p:cTn>
                              </p:par>
                              <p:par>
                                <p:cTn id="82" presetID="10" presetClass="entr" presetSubtype="0" fill="hold" grpId="0" nodeType="withEffect">
                                  <p:stCondLst>
                                    <p:cond delay="500"/>
                                  </p:stCondLst>
                                  <p:childTnLst>
                                    <p:set>
                                      <p:cBhvr>
                                        <p:cTn id="83" dur="1" fill="hold">
                                          <p:stCondLst>
                                            <p:cond delay="0"/>
                                          </p:stCondLst>
                                        </p:cTn>
                                        <p:tgtEl>
                                          <p:spTgt spid="5">
                                            <p:graphicEl>
                                              <a:dgm id="{2F663C1F-E8F3-4699-AB5C-AE5CAE5045EE}"/>
                                            </p:graphicEl>
                                          </p:spTgt>
                                        </p:tgtEl>
                                        <p:attrNameLst>
                                          <p:attrName>style.visibility</p:attrName>
                                        </p:attrNameLst>
                                      </p:cBhvr>
                                      <p:to>
                                        <p:strVal val="visible"/>
                                      </p:to>
                                    </p:set>
                                    <p:animEffect transition="in" filter="fade">
                                      <p:cBhvr>
                                        <p:cTn id="84" dur="500"/>
                                        <p:tgtEl>
                                          <p:spTgt spid="5">
                                            <p:graphicEl>
                                              <a:dgm id="{2F663C1F-E8F3-4699-AB5C-AE5CAE5045EE}"/>
                                            </p:graphicEl>
                                          </p:spTgt>
                                        </p:tgtEl>
                                      </p:cBhvr>
                                    </p:animEffect>
                                  </p:childTnLst>
                                </p:cTn>
                              </p:par>
                              <p:par>
                                <p:cTn id="85" presetID="10" presetClass="entr" presetSubtype="0" fill="hold" grpId="0" nodeType="withEffect">
                                  <p:stCondLst>
                                    <p:cond delay="500"/>
                                  </p:stCondLst>
                                  <p:childTnLst>
                                    <p:set>
                                      <p:cBhvr>
                                        <p:cTn id="86" dur="1" fill="hold">
                                          <p:stCondLst>
                                            <p:cond delay="0"/>
                                          </p:stCondLst>
                                        </p:cTn>
                                        <p:tgtEl>
                                          <p:spTgt spid="5">
                                            <p:graphicEl>
                                              <a:dgm id="{BB296D48-0AD0-4155-A2B9-DDB880EFA8C5}"/>
                                            </p:graphicEl>
                                          </p:spTgt>
                                        </p:tgtEl>
                                        <p:attrNameLst>
                                          <p:attrName>style.visibility</p:attrName>
                                        </p:attrNameLst>
                                      </p:cBhvr>
                                      <p:to>
                                        <p:strVal val="visible"/>
                                      </p:to>
                                    </p:set>
                                    <p:animEffect transition="in" filter="fade">
                                      <p:cBhvr>
                                        <p:cTn id="87" dur="500"/>
                                        <p:tgtEl>
                                          <p:spTgt spid="5">
                                            <p:graphicEl>
                                              <a:dgm id="{BB296D48-0AD0-4155-A2B9-DDB880EFA8C5}"/>
                                            </p:graphicEl>
                                          </p:spTgt>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
                                            <p:graphicEl>
                                              <a:dgm id="{68BDDA38-0824-4157-AAB5-50AD1D9238AD}"/>
                                            </p:graphicEl>
                                          </p:spTgt>
                                        </p:tgtEl>
                                        <p:attrNameLst>
                                          <p:attrName>style.visibility</p:attrName>
                                        </p:attrNameLst>
                                      </p:cBhvr>
                                      <p:to>
                                        <p:strVal val="visible"/>
                                      </p:to>
                                    </p:set>
                                    <p:animEffect transition="in" filter="fade">
                                      <p:cBhvr>
                                        <p:cTn id="90" dur="500"/>
                                        <p:tgtEl>
                                          <p:spTgt spid="5">
                                            <p:graphicEl>
                                              <a:dgm id="{68BDDA38-0824-4157-AAB5-50AD1D9238AD}"/>
                                            </p:graphicEl>
                                          </p:spTgt>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5">
                                            <p:graphicEl>
                                              <a:dgm id="{2A45F17B-C32A-46A5-9774-C0DB0D8C8644}"/>
                                            </p:graphicEl>
                                          </p:spTgt>
                                        </p:tgtEl>
                                        <p:attrNameLst>
                                          <p:attrName>style.visibility</p:attrName>
                                        </p:attrNameLst>
                                      </p:cBhvr>
                                      <p:to>
                                        <p:strVal val="visible"/>
                                      </p:to>
                                    </p:set>
                                    <p:animEffect transition="in" filter="fade">
                                      <p:cBhvr>
                                        <p:cTn id="93" dur="500"/>
                                        <p:tgtEl>
                                          <p:spTgt spid="5">
                                            <p:graphicEl>
                                              <a:dgm id="{2A45F17B-C32A-46A5-9774-C0DB0D8C8644}"/>
                                            </p:graphicEl>
                                          </p:spTgt>
                                        </p:tgtEl>
                                      </p:cBhvr>
                                    </p:animEffect>
                                  </p:childTnLst>
                                </p:cTn>
                              </p:par>
                            </p:childTnLst>
                          </p:cTn>
                        </p:par>
                        <p:par>
                          <p:cTn id="94" fill="hold">
                            <p:stCondLst>
                              <p:cond delay="3500"/>
                            </p:stCondLst>
                            <p:childTnLst>
                              <p:par>
                                <p:cTn id="95" presetID="10" presetClass="entr" presetSubtype="0" fill="hold" grpId="0" nodeType="afterEffect">
                                  <p:stCondLst>
                                    <p:cond delay="500"/>
                                  </p:stCondLst>
                                  <p:childTnLst>
                                    <p:set>
                                      <p:cBhvr>
                                        <p:cTn id="96" dur="1" fill="hold">
                                          <p:stCondLst>
                                            <p:cond delay="0"/>
                                          </p:stCondLst>
                                        </p:cTn>
                                        <p:tgtEl>
                                          <p:spTgt spid="5">
                                            <p:graphicEl>
                                              <a:dgm id="{D365577D-1B89-4764-97E8-98CDB92253A6}"/>
                                            </p:graphicEl>
                                          </p:spTgt>
                                        </p:tgtEl>
                                        <p:attrNameLst>
                                          <p:attrName>style.visibility</p:attrName>
                                        </p:attrNameLst>
                                      </p:cBhvr>
                                      <p:to>
                                        <p:strVal val="visible"/>
                                      </p:to>
                                    </p:set>
                                    <p:animEffect transition="in" filter="fade">
                                      <p:cBhvr>
                                        <p:cTn id="97" dur="500"/>
                                        <p:tgtEl>
                                          <p:spTgt spid="5">
                                            <p:graphicEl>
                                              <a:dgm id="{D365577D-1B89-4764-97E8-98CDB92253A6}"/>
                                            </p:graphicEl>
                                          </p:spTgt>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5">
                                            <p:graphicEl>
                                              <a:dgm id="{695DBB0D-8598-42CB-8481-5CE6C5E87838}"/>
                                            </p:graphicEl>
                                          </p:spTgt>
                                        </p:tgtEl>
                                        <p:attrNameLst>
                                          <p:attrName>style.visibility</p:attrName>
                                        </p:attrNameLst>
                                      </p:cBhvr>
                                      <p:to>
                                        <p:strVal val="visible"/>
                                      </p:to>
                                    </p:set>
                                    <p:animEffect transition="in" filter="fade">
                                      <p:cBhvr>
                                        <p:cTn id="100" dur="500"/>
                                        <p:tgtEl>
                                          <p:spTgt spid="5">
                                            <p:graphicEl>
                                              <a:dgm id="{695DBB0D-8598-42CB-8481-5CE6C5E87838}"/>
                                            </p:graphicEl>
                                          </p:spTgt>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5">
                                            <p:graphicEl>
                                              <a:dgm id="{5FA24FCB-29D7-4DFF-8D0C-4729590CDB55}"/>
                                            </p:graphicEl>
                                          </p:spTgt>
                                        </p:tgtEl>
                                        <p:attrNameLst>
                                          <p:attrName>style.visibility</p:attrName>
                                        </p:attrNameLst>
                                      </p:cBhvr>
                                      <p:to>
                                        <p:strVal val="visible"/>
                                      </p:to>
                                    </p:set>
                                    <p:animEffect transition="in" filter="fade">
                                      <p:cBhvr>
                                        <p:cTn id="103" dur="500"/>
                                        <p:tgtEl>
                                          <p:spTgt spid="5">
                                            <p:graphicEl>
                                              <a:dgm id="{5FA24FCB-29D7-4DFF-8D0C-4729590CDB55}"/>
                                            </p:graphicEl>
                                          </p:spTgt>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5">
                                            <p:graphicEl>
                                              <a:dgm id="{601BB970-E5FE-4BB4-84FB-DF3C11B36069}"/>
                                            </p:graphicEl>
                                          </p:spTgt>
                                        </p:tgtEl>
                                        <p:attrNameLst>
                                          <p:attrName>style.visibility</p:attrName>
                                        </p:attrNameLst>
                                      </p:cBhvr>
                                      <p:to>
                                        <p:strVal val="visible"/>
                                      </p:to>
                                    </p:set>
                                    <p:animEffect transition="in" filter="fade">
                                      <p:cBhvr>
                                        <p:cTn id="106" dur="500"/>
                                        <p:tgtEl>
                                          <p:spTgt spid="5">
                                            <p:graphicEl>
                                              <a:dgm id="{601BB970-E5FE-4BB4-84FB-DF3C11B36069}"/>
                                            </p:graphicEl>
                                          </p:spTgt>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5">
                                            <p:graphicEl>
                                              <a:dgm id="{39A7BDE2-B387-410A-9C42-D3A0F1363B53}"/>
                                            </p:graphicEl>
                                          </p:spTgt>
                                        </p:tgtEl>
                                        <p:attrNameLst>
                                          <p:attrName>style.visibility</p:attrName>
                                        </p:attrNameLst>
                                      </p:cBhvr>
                                      <p:to>
                                        <p:strVal val="visible"/>
                                      </p:to>
                                    </p:set>
                                    <p:animEffect transition="in" filter="fade">
                                      <p:cBhvr>
                                        <p:cTn id="109" dur="500"/>
                                        <p:tgtEl>
                                          <p:spTgt spid="5">
                                            <p:graphicEl>
                                              <a:dgm id="{39A7BDE2-B387-410A-9C42-D3A0F1363B53}"/>
                                            </p:graphicEl>
                                          </p:spTgt>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5">
                                            <p:graphicEl>
                                              <a:dgm id="{43116080-7743-4BE6-B44E-82A8C3D5AA47}"/>
                                            </p:graphicEl>
                                          </p:spTgt>
                                        </p:tgtEl>
                                        <p:attrNameLst>
                                          <p:attrName>style.visibility</p:attrName>
                                        </p:attrNameLst>
                                      </p:cBhvr>
                                      <p:to>
                                        <p:strVal val="visible"/>
                                      </p:to>
                                    </p:set>
                                    <p:animEffect transition="in" filter="fade">
                                      <p:cBhvr>
                                        <p:cTn id="112" dur="500"/>
                                        <p:tgtEl>
                                          <p:spTgt spid="5">
                                            <p:graphicEl>
                                              <a:dgm id="{43116080-7743-4BE6-B44E-82A8C3D5AA47}"/>
                                            </p:graphicEl>
                                          </p:spTgt>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5">
                                            <p:graphicEl>
                                              <a:dgm id="{13935529-1E02-4188-9145-32304DA0FD46}"/>
                                            </p:graphicEl>
                                          </p:spTgt>
                                        </p:tgtEl>
                                        <p:attrNameLst>
                                          <p:attrName>style.visibility</p:attrName>
                                        </p:attrNameLst>
                                      </p:cBhvr>
                                      <p:to>
                                        <p:strVal val="visible"/>
                                      </p:to>
                                    </p:set>
                                    <p:animEffect transition="in" filter="fade">
                                      <p:cBhvr>
                                        <p:cTn id="115" dur="500"/>
                                        <p:tgtEl>
                                          <p:spTgt spid="5">
                                            <p:graphicEl>
                                              <a:dgm id="{13935529-1E02-4188-9145-32304DA0FD46}"/>
                                            </p:graphicEl>
                                          </p:spTgt>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5">
                                            <p:graphicEl>
                                              <a:dgm id="{046E884E-F8AD-4718-B46E-33A5CCFB928C}"/>
                                            </p:graphicEl>
                                          </p:spTgt>
                                        </p:tgtEl>
                                        <p:attrNameLst>
                                          <p:attrName>style.visibility</p:attrName>
                                        </p:attrNameLst>
                                      </p:cBhvr>
                                      <p:to>
                                        <p:strVal val="visible"/>
                                      </p:to>
                                    </p:set>
                                    <p:animEffect transition="in" filter="fade">
                                      <p:cBhvr>
                                        <p:cTn id="118" dur="500"/>
                                        <p:tgtEl>
                                          <p:spTgt spid="5">
                                            <p:graphicEl>
                                              <a:dgm id="{046E884E-F8AD-4718-B46E-33A5CCFB928C}"/>
                                            </p:graphicEl>
                                          </p:spTgt>
                                        </p:tgtEl>
                                      </p:cBhvr>
                                    </p:animEffect>
                                  </p:childTnLst>
                                </p:cTn>
                              </p:par>
                            </p:childTnLst>
                          </p:cTn>
                        </p:par>
                        <p:par>
                          <p:cTn id="119" fill="hold">
                            <p:stCondLst>
                              <p:cond delay="4500"/>
                            </p:stCondLst>
                            <p:childTnLst>
                              <p:par>
                                <p:cTn id="120" presetID="10" presetClass="entr" presetSubtype="0" fill="hold" grpId="0" nodeType="afterEffect">
                                  <p:stCondLst>
                                    <p:cond delay="500"/>
                                  </p:stCondLst>
                                  <p:childTnLst>
                                    <p:set>
                                      <p:cBhvr>
                                        <p:cTn id="121" dur="1" fill="hold">
                                          <p:stCondLst>
                                            <p:cond delay="0"/>
                                          </p:stCondLst>
                                        </p:cTn>
                                        <p:tgtEl>
                                          <p:spTgt spid="5">
                                            <p:graphicEl>
                                              <a:dgm id="{5B4B491E-DF13-49BD-90F7-9ECC503E124D}"/>
                                            </p:graphicEl>
                                          </p:spTgt>
                                        </p:tgtEl>
                                        <p:attrNameLst>
                                          <p:attrName>style.visibility</p:attrName>
                                        </p:attrNameLst>
                                      </p:cBhvr>
                                      <p:to>
                                        <p:strVal val="visible"/>
                                      </p:to>
                                    </p:set>
                                    <p:animEffect transition="in" filter="fade">
                                      <p:cBhvr>
                                        <p:cTn id="122" dur="500"/>
                                        <p:tgtEl>
                                          <p:spTgt spid="5">
                                            <p:graphicEl>
                                              <a:dgm id="{5B4B491E-DF13-49BD-90F7-9ECC503E124D}"/>
                                            </p:graphicEl>
                                          </p:spTgt>
                                        </p:tgtEl>
                                      </p:cBhvr>
                                    </p:animEffect>
                                  </p:childTnLst>
                                </p:cTn>
                              </p:par>
                              <p:par>
                                <p:cTn id="123" presetID="10" presetClass="entr" presetSubtype="0" fill="hold" grpId="0" nodeType="withEffect">
                                  <p:stCondLst>
                                    <p:cond delay="500"/>
                                  </p:stCondLst>
                                  <p:childTnLst>
                                    <p:set>
                                      <p:cBhvr>
                                        <p:cTn id="124" dur="1" fill="hold">
                                          <p:stCondLst>
                                            <p:cond delay="0"/>
                                          </p:stCondLst>
                                        </p:cTn>
                                        <p:tgtEl>
                                          <p:spTgt spid="5">
                                            <p:graphicEl>
                                              <a:dgm id="{1E55311E-5041-451E-847F-AE07C02C9941}"/>
                                            </p:graphicEl>
                                          </p:spTgt>
                                        </p:tgtEl>
                                        <p:attrNameLst>
                                          <p:attrName>style.visibility</p:attrName>
                                        </p:attrNameLst>
                                      </p:cBhvr>
                                      <p:to>
                                        <p:strVal val="visible"/>
                                      </p:to>
                                    </p:set>
                                    <p:animEffect transition="in" filter="fade">
                                      <p:cBhvr>
                                        <p:cTn id="125" dur="500"/>
                                        <p:tgtEl>
                                          <p:spTgt spid="5">
                                            <p:graphicEl>
                                              <a:dgm id="{1E55311E-5041-451E-847F-AE07C02C9941}"/>
                                            </p:graphicEl>
                                          </p:spTgt>
                                        </p:tgtEl>
                                      </p:cBhvr>
                                    </p:animEffect>
                                  </p:childTnLst>
                                </p:cTn>
                              </p:par>
                              <p:par>
                                <p:cTn id="126" presetID="10" presetClass="entr" presetSubtype="0" fill="hold" grpId="0" nodeType="withEffect">
                                  <p:stCondLst>
                                    <p:cond delay="500"/>
                                  </p:stCondLst>
                                  <p:childTnLst>
                                    <p:set>
                                      <p:cBhvr>
                                        <p:cTn id="127" dur="1" fill="hold">
                                          <p:stCondLst>
                                            <p:cond delay="0"/>
                                          </p:stCondLst>
                                        </p:cTn>
                                        <p:tgtEl>
                                          <p:spTgt spid="5">
                                            <p:graphicEl>
                                              <a:dgm id="{ECE84EF3-A9A8-43E3-ADAF-B93C877A3950}"/>
                                            </p:graphicEl>
                                          </p:spTgt>
                                        </p:tgtEl>
                                        <p:attrNameLst>
                                          <p:attrName>style.visibility</p:attrName>
                                        </p:attrNameLst>
                                      </p:cBhvr>
                                      <p:to>
                                        <p:strVal val="visible"/>
                                      </p:to>
                                    </p:set>
                                    <p:animEffect transition="in" filter="fade">
                                      <p:cBhvr>
                                        <p:cTn id="128" dur="500"/>
                                        <p:tgtEl>
                                          <p:spTgt spid="5">
                                            <p:graphicEl>
                                              <a:dgm id="{ECE84EF3-A9A8-43E3-ADAF-B93C877A3950}"/>
                                            </p:graphicEl>
                                          </p:spTgt>
                                        </p:tgtEl>
                                      </p:cBhvr>
                                    </p:animEffect>
                                  </p:childTnLst>
                                </p:cTn>
                              </p:par>
                              <p:par>
                                <p:cTn id="129" presetID="10" presetClass="entr" presetSubtype="0" fill="hold" grpId="0" nodeType="withEffect">
                                  <p:stCondLst>
                                    <p:cond delay="500"/>
                                  </p:stCondLst>
                                  <p:childTnLst>
                                    <p:set>
                                      <p:cBhvr>
                                        <p:cTn id="130" dur="1" fill="hold">
                                          <p:stCondLst>
                                            <p:cond delay="0"/>
                                          </p:stCondLst>
                                        </p:cTn>
                                        <p:tgtEl>
                                          <p:spTgt spid="5">
                                            <p:graphicEl>
                                              <a:dgm id="{60896BA3-64DC-4611-A8E7-49DEB3E41A41}"/>
                                            </p:graphicEl>
                                          </p:spTgt>
                                        </p:tgtEl>
                                        <p:attrNameLst>
                                          <p:attrName>style.visibility</p:attrName>
                                        </p:attrNameLst>
                                      </p:cBhvr>
                                      <p:to>
                                        <p:strVal val="visible"/>
                                      </p:to>
                                    </p:set>
                                    <p:animEffect transition="in" filter="fade">
                                      <p:cBhvr>
                                        <p:cTn id="131" dur="500"/>
                                        <p:tgtEl>
                                          <p:spTgt spid="5">
                                            <p:graphicEl>
                                              <a:dgm id="{60896BA3-64DC-4611-A8E7-49DEB3E41A41}"/>
                                            </p:graphicEl>
                                          </p:spTgt>
                                        </p:tgtEl>
                                      </p:cBhvr>
                                    </p:animEffect>
                                  </p:childTnLst>
                                </p:cTn>
                              </p:par>
                              <p:par>
                                <p:cTn id="132" presetID="10" presetClass="entr" presetSubtype="0" fill="hold" grpId="0" nodeType="withEffect">
                                  <p:stCondLst>
                                    <p:cond delay="500"/>
                                  </p:stCondLst>
                                  <p:childTnLst>
                                    <p:set>
                                      <p:cBhvr>
                                        <p:cTn id="133" dur="1" fill="hold">
                                          <p:stCondLst>
                                            <p:cond delay="0"/>
                                          </p:stCondLst>
                                        </p:cTn>
                                        <p:tgtEl>
                                          <p:spTgt spid="5">
                                            <p:graphicEl>
                                              <a:dgm id="{7F0498A8-AE1E-4343-B7E5-ED96E9D3F2CA}"/>
                                            </p:graphicEl>
                                          </p:spTgt>
                                        </p:tgtEl>
                                        <p:attrNameLst>
                                          <p:attrName>style.visibility</p:attrName>
                                        </p:attrNameLst>
                                      </p:cBhvr>
                                      <p:to>
                                        <p:strVal val="visible"/>
                                      </p:to>
                                    </p:set>
                                    <p:animEffect transition="in" filter="fade">
                                      <p:cBhvr>
                                        <p:cTn id="134" dur="500"/>
                                        <p:tgtEl>
                                          <p:spTgt spid="5">
                                            <p:graphicEl>
                                              <a:dgm id="{7F0498A8-AE1E-4343-B7E5-ED96E9D3F2CA}"/>
                                            </p:graphicEl>
                                          </p:spTgt>
                                        </p:tgtEl>
                                      </p:cBhvr>
                                    </p:animEffect>
                                  </p:childTnLst>
                                </p:cTn>
                              </p:par>
                              <p:par>
                                <p:cTn id="135" presetID="10" presetClass="entr" presetSubtype="0" fill="hold" grpId="0" nodeType="withEffect">
                                  <p:stCondLst>
                                    <p:cond delay="500"/>
                                  </p:stCondLst>
                                  <p:childTnLst>
                                    <p:set>
                                      <p:cBhvr>
                                        <p:cTn id="136" dur="1" fill="hold">
                                          <p:stCondLst>
                                            <p:cond delay="0"/>
                                          </p:stCondLst>
                                        </p:cTn>
                                        <p:tgtEl>
                                          <p:spTgt spid="5">
                                            <p:graphicEl>
                                              <a:dgm id="{EF6C008B-33B2-496A-AC7A-D9DBD5F91ADD}"/>
                                            </p:graphicEl>
                                          </p:spTgt>
                                        </p:tgtEl>
                                        <p:attrNameLst>
                                          <p:attrName>style.visibility</p:attrName>
                                        </p:attrNameLst>
                                      </p:cBhvr>
                                      <p:to>
                                        <p:strVal val="visible"/>
                                      </p:to>
                                    </p:set>
                                    <p:animEffect transition="in" filter="fade">
                                      <p:cBhvr>
                                        <p:cTn id="137" dur="500"/>
                                        <p:tgtEl>
                                          <p:spTgt spid="5">
                                            <p:graphicEl>
                                              <a:dgm id="{EF6C008B-33B2-496A-AC7A-D9DBD5F91ADD}"/>
                                            </p:graphicEl>
                                          </p:spTgt>
                                        </p:tgtEl>
                                      </p:cBhvr>
                                    </p:animEffect>
                                  </p:childTnLst>
                                </p:cTn>
                              </p:par>
                              <p:par>
                                <p:cTn id="138" presetID="10" presetClass="entr" presetSubtype="0" fill="hold" grpId="0" nodeType="withEffect">
                                  <p:stCondLst>
                                    <p:cond delay="500"/>
                                  </p:stCondLst>
                                  <p:childTnLst>
                                    <p:set>
                                      <p:cBhvr>
                                        <p:cTn id="139" dur="1" fill="hold">
                                          <p:stCondLst>
                                            <p:cond delay="0"/>
                                          </p:stCondLst>
                                        </p:cTn>
                                        <p:tgtEl>
                                          <p:spTgt spid="5">
                                            <p:graphicEl>
                                              <a:dgm id="{4033985D-E5AA-4C28-8DE8-9774FF804972}"/>
                                            </p:graphicEl>
                                          </p:spTgt>
                                        </p:tgtEl>
                                        <p:attrNameLst>
                                          <p:attrName>style.visibility</p:attrName>
                                        </p:attrNameLst>
                                      </p:cBhvr>
                                      <p:to>
                                        <p:strVal val="visible"/>
                                      </p:to>
                                    </p:set>
                                    <p:animEffect transition="in" filter="fade">
                                      <p:cBhvr>
                                        <p:cTn id="140" dur="500"/>
                                        <p:tgtEl>
                                          <p:spTgt spid="5">
                                            <p:graphicEl>
                                              <a:dgm id="{4033985D-E5AA-4C28-8DE8-9774FF804972}"/>
                                            </p:graphicEl>
                                          </p:spTgt>
                                        </p:tgtEl>
                                      </p:cBhvr>
                                    </p:animEffect>
                                  </p:childTnLst>
                                </p:cTn>
                              </p:par>
                              <p:par>
                                <p:cTn id="141" presetID="10" presetClass="entr" presetSubtype="0" fill="hold" grpId="0" nodeType="withEffect">
                                  <p:stCondLst>
                                    <p:cond delay="500"/>
                                  </p:stCondLst>
                                  <p:childTnLst>
                                    <p:set>
                                      <p:cBhvr>
                                        <p:cTn id="142" dur="1" fill="hold">
                                          <p:stCondLst>
                                            <p:cond delay="0"/>
                                          </p:stCondLst>
                                        </p:cTn>
                                        <p:tgtEl>
                                          <p:spTgt spid="5">
                                            <p:graphicEl>
                                              <a:dgm id="{CDBC71D4-28EC-4F20-8177-4731C0821030}"/>
                                            </p:graphicEl>
                                          </p:spTgt>
                                        </p:tgtEl>
                                        <p:attrNameLst>
                                          <p:attrName>style.visibility</p:attrName>
                                        </p:attrNameLst>
                                      </p:cBhvr>
                                      <p:to>
                                        <p:strVal val="visible"/>
                                      </p:to>
                                    </p:set>
                                    <p:animEffect transition="in" filter="fade">
                                      <p:cBhvr>
                                        <p:cTn id="143" dur="500"/>
                                        <p:tgtEl>
                                          <p:spTgt spid="5">
                                            <p:graphicEl>
                                              <a:dgm id="{CDBC71D4-28EC-4F20-8177-4731C0821030}"/>
                                            </p:graphicEl>
                                          </p:spTgt>
                                        </p:tgtEl>
                                      </p:cBhvr>
                                    </p:animEffect>
                                  </p:childTnLst>
                                </p:cTn>
                              </p:par>
                              <p:par>
                                <p:cTn id="144" presetID="10" presetClass="entr" presetSubtype="0" fill="hold" grpId="0" nodeType="withEffect">
                                  <p:stCondLst>
                                    <p:cond delay="500"/>
                                  </p:stCondLst>
                                  <p:childTnLst>
                                    <p:set>
                                      <p:cBhvr>
                                        <p:cTn id="145" dur="1" fill="hold">
                                          <p:stCondLst>
                                            <p:cond delay="0"/>
                                          </p:stCondLst>
                                        </p:cTn>
                                        <p:tgtEl>
                                          <p:spTgt spid="5">
                                            <p:graphicEl>
                                              <a:dgm id="{2A7C0F1D-14F0-4C21-80C8-A41710CE306C}"/>
                                            </p:graphicEl>
                                          </p:spTgt>
                                        </p:tgtEl>
                                        <p:attrNameLst>
                                          <p:attrName>style.visibility</p:attrName>
                                        </p:attrNameLst>
                                      </p:cBhvr>
                                      <p:to>
                                        <p:strVal val="visible"/>
                                      </p:to>
                                    </p:set>
                                    <p:animEffect transition="in" filter="fade">
                                      <p:cBhvr>
                                        <p:cTn id="146" dur="500"/>
                                        <p:tgtEl>
                                          <p:spTgt spid="5">
                                            <p:graphicEl>
                                              <a:dgm id="{2A7C0F1D-14F0-4C21-80C8-A41710CE306C}"/>
                                            </p:graphicEl>
                                          </p:spTgt>
                                        </p:tgtEl>
                                      </p:cBhvr>
                                    </p:animEffect>
                                  </p:childTnLst>
                                </p:cTn>
                              </p:par>
                            </p:childTnLst>
                          </p:cTn>
                        </p:par>
                        <p:par>
                          <p:cTn id="147" fill="hold">
                            <p:stCondLst>
                              <p:cond delay="5500"/>
                            </p:stCondLst>
                            <p:childTnLst>
                              <p:par>
                                <p:cTn id="148" presetID="10" presetClass="entr" presetSubtype="0" fill="hold" grpId="0" nodeType="afterEffect">
                                  <p:stCondLst>
                                    <p:cond delay="500"/>
                                  </p:stCondLst>
                                  <p:childTnLst>
                                    <p:set>
                                      <p:cBhvr>
                                        <p:cTn id="149" dur="1" fill="hold">
                                          <p:stCondLst>
                                            <p:cond delay="0"/>
                                          </p:stCondLst>
                                        </p:cTn>
                                        <p:tgtEl>
                                          <p:spTgt spid="5">
                                            <p:graphicEl>
                                              <a:dgm id="{B281CDDF-8D02-4AC7-8939-3E8D638EC424}"/>
                                            </p:graphicEl>
                                          </p:spTgt>
                                        </p:tgtEl>
                                        <p:attrNameLst>
                                          <p:attrName>style.visibility</p:attrName>
                                        </p:attrNameLst>
                                      </p:cBhvr>
                                      <p:to>
                                        <p:strVal val="visible"/>
                                      </p:to>
                                    </p:set>
                                    <p:animEffect transition="in" filter="fade">
                                      <p:cBhvr>
                                        <p:cTn id="150" dur="500"/>
                                        <p:tgtEl>
                                          <p:spTgt spid="5">
                                            <p:graphicEl>
                                              <a:dgm id="{B281CDDF-8D02-4AC7-8939-3E8D638EC424}"/>
                                            </p:graphicEl>
                                          </p:spTgt>
                                        </p:tgtEl>
                                      </p:cBhvr>
                                    </p:animEffect>
                                  </p:childTnLst>
                                </p:cTn>
                              </p:par>
                              <p:par>
                                <p:cTn id="151" presetID="10" presetClass="entr" presetSubtype="0" fill="hold" grpId="0" nodeType="withEffect">
                                  <p:stCondLst>
                                    <p:cond delay="500"/>
                                  </p:stCondLst>
                                  <p:childTnLst>
                                    <p:set>
                                      <p:cBhvr>
                                        <p:cTn id="152" dur="1" fill="hold">
                                          <p:stCondLst>
                                            <p:cond delay="0"/>
                                          </p:stCondLst>
                                        </p:cTn>
                                        <p:tgtEl>
                                          <p:spTgt spid="5">
                                            <p:graphicEl>
                                              <a:dgm id="{FB97213F-3D9F-4037-8FC2-C9F31F1A4669}"/>
                                            </p:graphicEl>
                                          </p:spTgt>
                                        </p:tgtEl>
                                        <p:attrNameLst>
                                          <p:attrName>style.visibility</p:attrName>
                                        </p:attrNameLst>
                                      </p:cBhvr>
                                      <p:to>
                                        <p:strVal val="visible"/>
                                      </p:to>
                                    </p:set>
                                    <p:animEffect transition="in" filter="fade">
                                      <p:cBhvr>
                                        <p:cTn id="153" dur="500"/>
                                        <p:tgtEl>
                                          <p:spTgt spid="5">
                                            <p:graphicEl>
                                              <a:dgm id="{FB97213F-3D9F-4037-8FC2-C9F31F1A4669}"/>
                                            </p:graphicEl>
                                          </p:spTgt>
                                        </p:tgtEl>
                                      </p:cBhvr>
                                    </p:animEffect>
                                  </p:childTnLst>
                                </p:cTn>
                              </p:par>
                              <p:par>
                                <p:cTn id="154" presetID="10" presetClass="entr" presetSubtype="0" fill="hold" grpId="0" nodeType="withEffect">
                                  <p:stCondLst>
                                    <p:cond delay="500"/>
                                  </p:stCondLst>
                                  <p:childTnLst>
                                    <p:set>
                                      <p:cBhvr>
                                        <p:cTn id="155" dur="1" fill="hold">
                                          <p:stCondLst>
                                            <p:cond delay="0"/>
                                          </p:stCondLst>
                                        </p:cTn>
                                        <p:tgtEl>
                                          <p:spTgt spid="5">
                                            <p:graphicEl>
                                              <a:dgm id="{AE305E10-87B9-499C-89BC-555F14371E2F}"/>
                                            </p:graphicEl>
                                          </p:spTgt>
                                        </p:tgtEl>
                                        <p:attrNameLst>
                                          <p:attrName>style.visibility</p:attrName>
                                        </p:attrNameLst>
                                      </p:cBhvr>
                                      <p:to>
                                        <p:strVal val="visible"/>
                                      </p:to>
                                    </p:set>
                                    <p:animEffect transition="in" filter="fade">
                                      <p:cBhvr>
                                        <p:cTn id="156" dur="500"/>
                                        <p:tgtEl>
                                          <p:spTgt spid="5">
                                            <p:graphicEl>
                                              <a:dgm id="{AE305E10-87B9-499C-89BC-555F14371E2F}"/>
                                            </p:graphicEl>
                                          </p:spTgt>
                                        </p:tgtEl>
                                      </p:cBhvr>
                                    </p:animEffect>
                                  </p:childTnLst>
                                </p:cTn>
                              </p:par>
                              <p:par>
                                <p:cTn id="157" presetID="10" presetClass="entr" presetSubtype="0" fill="hold" grpId="0" nodeType="withEffect">
                                  <p:stCondLst>
                                    <p:cond delay="500"/>
                                  </p:stCondLst>
                                  <p:childTnLst>
                                    <p:set>
                                      <p:cBhvr>
                                        <p:cTn id="158" dur="1" fill="hold">
                                          <p:stCondLst>
                                            <p:cond delay="0"/>
                                          </p:stCondLst>
                                        </p:cTn>
                                        <p:tgtEl>
                                          <p:spTgt spid="5">
                                            <p:graphicEl>
                                              <a:dgm id="{2F243137-F5E5-4E15-847B-E8B0B92A4AA0}"/>
                                            </p:graphicEl>
                                          </p:spTgt>
                                        </p:tgtEl>
                                        <p:attrNameLst>
                                          <p:attrName>style.visibility</p:attrName>
                                        </p:attrNameLst>
                                      </p:cBhvr>
                                      <p:to>
                                        <p:strVal val="visible"/>
                                      </p:to>
                                    </p:set>
                                    <p:animEffect transition="in" filter="fade">
                                      <p:cBhvr>
                                        <p:cTn id="159" dur="500"/>
                                        <p:tgtEl>
                                          <p:spTgt spid="5">
                                            <p:graphicEl>
                                              <a:dgm id="{2F243137-F5E5-4E15-847B-E8B0B92A4AA0}"/>
                                            </p:graphicEl>
                                          </p:spTgt>
                                        </p:tgtEl>
                                      </p:cBhvr>
                                    </p:animEffect>
                                  </p:childTnLst>
                                </p:cTn>
                              </p:par>
                              <p:par>
                                <p:cTn id="160" presetID="10" presetClass="entr" presetSubtype="0" fill="hold" grpId="0" nodeType="withEffect">
                                  <p:stCondLst>
                                    <p:cond delay="500"/>
                                  </p:stCondLst>
                                  <p:childTnLst>
                                    <p:set>
                                      <p:cBhvr>
                                        <p:cTn id="161" dur="1" fill="hold">
                                          <p:stCondLst>
                                            <p:cond delay="0"/>
                                          </p:stCondLst>
                                        </p:cTn>
                                        <p:tgtEl>
                                          <p:spTgt spid="5">
                                            <p:graphicEl>
                                              <a:dgm id="{F672BFE2-33DD-4614-9FED-88BCB3EE77E9}"/>
                                            </p:graphicEl>
                                          </p:spTgt>
                                        </p:tgtEl>
                                        <p:attrNameLst>
                                          <p:attrName>style.visibility</p:attrName>
                                        </p:attrNameLst>
                                      </p:cBhvr>
                                      <p:to>
                                        <p:strVal val="visible"/>
                                      </p:to>
                                    </p:set>
                                    <p:animEffect transition="in" filter="fade">
                                      <p:cBhvr>
                                        <p:cTn id="162" dur="500"/>
                                        <p:tgtEl>
                                          <p:spTgt spid="5">
                                            <p:graphicEl>
                                              <a:dgm id="{F672BFE2-33DD-4614-9FED-88BCB3EE77E9}"/>
                                            </p:graphicEl>
                                          </p:spTgt>
                                        </p:tgtEl>
                                      </p:cBhvr>
                                    </p:animEffect>
                                  </p:childTnLst>
                                </p:cTn>
                              </p:par>
                              <p:par>
                                <p:cTn id="163" presetID="10" presetClass="entr" presetSubtype="0" fill="hold" grpId="0" nodeType="withEffect">
                                  <p:stCondLst>
                                    <p:cond delay="500"/>
                                  </p:stCondLst>
                                  <p:childTnLst>
                                    <p:set>
                                      <p:cBhvr>
                                        <p:cTn id="164" dur="1" fill="hold">
                                          <p:stCondLst>
                                            <p:cond delay="0"/>
                                          </p:stCondLst>
                                        </p:cTn>
                                        <p:tgtEl>
                                          <p:spTgt spid="5">
                                            <p:graphicEl>
                                              <a:dgm id="{13A585BB-E3FB-49F2-B973-ED0FB34DF9BB}"/>
                                            </p:graphicEl>
                                          </p:spTgt>
                                        </p:tgtEl>
                                        <p:attrNameLst>
                                          <p:attrName>style.visibility</p:attrName>
                                        </p:attrNameLst>
                                      </p:cBhvr>
                                      <p:to>
                                        <p:strVal val="visible"/>
                                      </p:to>
                                    </p:set>
                                    <p:animEffect transition="in" filter="fade">
                                      <p:cBhvr>
                                        <p:cTn id="165" dur="500"/>
                                        <p:tgtEl>
                                          <p:spTgt spid="5">
                                            <p:graphicEl>
                                              <a:dgm id="{13A585BB-E3FB-49F2-B973-ED0FB34DF9BB}"/>
                                            </p:graphicEl>
                                          </p:spTgt>
                                        </p:tgtEl>
                                      </p:cBhvr>
                                    </p:animEffect>
                                  </p:childTnLst>
                                </p:cTn>
                              </p:par>
                              <p:par>
                                <p:cTn id="166" presetID="10" presetClass="entr" presetSubtype="0" fill="hold" grpId="0" nodeType="withEffect">
                                  <p:stCondLst>
                                    <p:cond delay="500"/>
                                  </p:stCondLst>
                                  <p:childTnLst>
                                    <p:set>
                                      <p:cBhvr>
                                        <p:cTn id="167" dur="1" fill="hold">
                                          <p:stCondLst>
                                            <p:cond delay="0"/>
                                          </p:stCondLst>
                                        </p:cTn>
                                        <p:tgtEl>
                                          <p:spTgt spid="5">
                                            <p:graphicEl>
                                              <a:dgm id="{9A5FBC06-19F5-4B91-AEFB-A8A625417A89}"/>
                                            </p:graphicEl>
                                          </p:spTgt>
                                        </p:tgtEl>
                                        <p:attrNameLst>
                                          <p:attrName>style.visibility</p:attrName>
                                        </p:attrNameLst>
                                      </p:cBhvr>
                                      <p:to>
                                        <p:strVal val="visible"/>
                                      </p:to>
                                    </p:set>
                                    <p:animEffect transition="in" filter="fade">
                                      <p:cBhvr>
                                        <p:cTn id="168" dur="500"/>
                                        <p:tgtEl>
                                          <p:spTgt spid="5">
                                            <p:graphicEl>
                                              <a:dgm id="{9A5FBC06-19F5-4B91-AEFB-A8A625417A89}"/>
                                            </p:graphicEl>
                                          </p:spTgt>
                                        </p:tgtEl>
                                      </p:cBhvr>
                                    </p:animEffect>
                                  </p:childTnLst>
                                </p:cTn>
                              </p:par>
                              <p:par>
                                <p:cTn id="169" presetID="10" presetClass="entr" presetSubtype="0" fill="hold" grpId="0" nodeType="withEffect">
                                  <p:stCondLst>
                                    <p:cond delay="500"/>
                                  </p:stCondLst>
                                  <p:childTnLst>
                                    <p:set>
                                      <p:cBhvr>
                                        <p:cTn id="170" dur="1" fill="hold">
                                          <p:stCondLst>
                                            <p:cond delay="0"/>
                                          </p:stCondLst>
                                        </p:cTn>
                                        <p:tgtEl>
                                          <p:spTgt spid="5">
                                            <p:graphicEl>
                                              <a:dgm id="{13B269A0-DC72-423D-B733-9167041A72F1}"/>
                                            </p:graphicEl>
                                          </p:spTgt>
                                        </p:tgtEl>
                                        <p:attrNameLst>
                                          <p:attrName>style.visibility</p:attrName>
                                        </p:attrNameLst>
                                      </p:cBhvr>
                                      <p:to>
                                        <p:strVal val="visible"/>
                                      </p:to>
                                    </p:set>
                                    <p:animEffect transition="in" filter="fade">
                                      <p:cBhvr>
                                        <p:cTn id="171" dur="500"/>
                                        <p:tgtEl>
                                          <p:spTgt spid="5">
                                            <p:graphicEl>
                                              <a:dgm id="{13B269A0-DC72-423D-B733-9167041A72F1}"/>
                                            </p:graphicEl>
                                          </p:spTgt>
                                        </p:tgtEl>
                                      </p:cBhvr>
                                    </p:animEffect>
                                  </p:childTnLst>
                                </p:cTn>
                              </p:par>
                              <p:par>
                                <p:cTn id="172" presetID="10" presetClass="entr" presetSubtype="0" fill="hold" grpId="0" nodeType="withEffect">
                                  <p:stCondLst>
                                    <p:cond delay="500"/>
                                  </p:stCondLst>
                                  <p:childTnLst>
                                    <p:set>
                                      <p:cBhvr>
                                        <p:cTn id="173" dur="1" fill="hold">
                                          <p:stCondLst>
                                            <p:cond delay="0"/>
                                          </p:stCondLst>
                                        </p:cTn>
                                        <p:tgtEl>
                                          <p:spTgt spid="5">
                                            <p:graphicEl>
                                              <a:dgm id="{E8AECD86-6B33-4464-93A7-65AF2A64EFFB}"/>
                                            </p:graphicEl>
                                          </p:spTgt>
                                        </p:tgtEl>
                                        <p:attrNameLst>
                                          <p:attrName>style.visibility</p:attrName>
                                        </p:attrNameLst>
                                      </p:cBhvr>
                                      <p:to>
                                        <p:strVal val="visible"/>
                                      </p:to>
                                    </p:set>
                                    <p:animEffect transition="in" filter="fade">
                                      <p:cBhvr>
                                        <p:cTn id="174" dur="500"/>
                                        <p:tgtEl>
                                          <p:spTgt spid="5">
                                            <p:graphicEl>
                                              <a:dgm id="{E8AECD86-6B33-4464-93A7-65AF2A64EFFB}"/>
                                            </p:graphicEl>
                                          </p:spTgt>
                                        </p:tgtEl>
                                      </p:cBhvr>
                                    </p:animEffect>
                                  </p:childTnLst>
                                </p:cTn>
                              </p:par>
                              <p:par>
                                <p:cTn id="175" presetID="10" presetClass="entr" presetSubtype="0" fill="hold" grpId="0" nodeType="withEffect">
                                  <p:stCondLst>
                                    <p:cond delay="500"/>
                                  </p:stCondLst>
                                  <p:childTnLst>
                                    <p:set>
                                      <p:cBhvr>
                                        <p:cTn id="176" dur="1" fill="hold">
                                          <p:stCondLst>
                                            <p:cond delay="0"/>
                                          </p:stCondLst>
                                        </p:cTn>
                                        <p:tgtEl>
                                          <p:spTgt spid="5">
                                            <p:graphicEl>
                                              <a:dgm id="{8C03999E-FD64-40EF-AB84-B9F33BC8D2B5}"/>
                                            </p:graphicEl>
                                          </p:spTgt>
                                        </p:tgtEl>
                                        <p:attrNameLst>
                                          <p:attrName>style.visibility</p:attrName>
                                        </p:attrNameLst>
                                      </p:cBhvr>
                                      <p:to>
                                        <p:strVal val="visible"/>
                                      </p:to>
                                    </p:set>
                                    <p:animEffect transition="in" filter="fade">
                                      <p:cBhvr>
                                        <p:cTn id="177" dur="500"/>
                                        <p:tgtEl>
                                          <p:spTgt spid="5">
                                            <p:graphicEl>
                                              <a:dgm id="{8C03999E-FD64-40EF-AB84-B9F33BC8D2B5}"/>
                                            </p:graphicEl>
                                          </p:spTgt>
                                        </p:tgtEl>
                                      </p:cBhvr>
                                    </p:animEffect>
                                  </p:childTnLst>
                                </p:cTn>
                              </p:par>
                            </p:childTnLst>
                          </p:cTn>
                        </p:par>
                        <p:par>
                          <p:cTn id="178" fill="hold">
                            <p:stCondLst>
                              <p:cond delay="6500"/>
                            </p:stCondLst>
                            <p:childTnLst>
                              <p:par>
                                <p:cTn id="179" presetID="42" presetClass="entr" presetSubtype="0" fill="hold" grpId="0" nodeType="afterEffect">
                                  <p:stCondLst>
                                    <p:cond delay="250"/>
                                  </p:stCondLst>
                                  <p:childTnLst>
                                    <p:set>
                                      <p:cBhvr>
                                        <p:cTn id="180" dur="1" fill="hold">
                                          <p:stCondLst>
                                            <p:cond delay="0"/>
                                          </p:stCondLst>
                                        </p:cTn>
                                        <p:tgtEl>
                                          <p:spTgt spid="4">
                                            <p:graphicEl>
                                              <a:dgm id="{C7CFE3BB-1DBB-4C33-8EBB-6EF7C1C683B6}"/>
                                            </p:graphicEl>
                                          </p:spTgt>
                                        </p:tgtEl>
                                        <p:attrNameLst>
                                          <p:attrName>style.visibility</p:attrName>
                                        </p:attrNameLst>
                                      </p:cBhvr>
                                      <p:to>
                                        <p:strVal val="visible"/>
                                      </p:to>
                                    </p:set>
                                    <p:animEffect transition="in" filter="fade">
                                      <p:cBhvr>
                                        <p:cTn id="181" dur="1000"/>
                                        <p:tgtEl>
                                          <p:spTgt spid="4">
                                            <p:graphicEl>
                                              <a:dgm id="{C7CFE3BB-1DBB-4C33-8EBB-6EF7C1C683B6}"/>
                                            </p:graphicEl>
                                          </p:spTgt>
                                        </p:tgtEl>
                                      </p:cBhvr>
                                    </p:animEffect>
                                    <p:anim calcmode="lin" valueType="num">
                                      <p:cBhvr>
                                        <p:cTn id="182" dur="1000" fill="hold"/>
                                        <p:tgtEl>
                                          <p:spTgt spid="4">
                                            <p:graphicEl>
                                              <a:dgm id="{C7CFE3BB-1DBB-4C33-8EBB-6EF7C1C683B6}"/>
                                            </p:graphicEl>
                                          </p:spTgt>
                                        </p:tgtEl>
                                        <p:attrNameLst>
                                          <p:attrName>ppt_x</p:attrName>
                                        </p:attrNameLst>
                                      </p:cBhvr>
                                      <p:tavLst>
                                        <p:tav tm="0">
                                          <p:val>
                                            <p:strVal val="#ppt_x"/>
                                          </p:val>
                                        </p:tav>
                                        <p:tav tm="100000">
                                          <p:val>
                                            <p:strVal val="#ppt_x"/>
                                          </p:val>
                                        </p:tav>
                                      </p:tavLst>
                                    </p:anim>
                                    <p:anim calcmode="lin" valueType="num">
                                      <p:cBhvr>
                                        <p:cTn id="183" dur="1000" fill="hold"/>
                                        <p:tgtEl>
                                          <p:spTgt spid="4">
                                            <p:graphicEl>
                                              <a:dgm id="{C7CFE3BB-1DBB-4C33-8EBB-6EF7C1C683B6}"/>
                                            </p:graphicEl>
                                          </p:spTgt>
                                        </p:tgtEl>
                                        <p:attrNameLst>
                                          <p:attrName>ppt_y</p:attrName>
                                        </p:attrNameLst>
                                      </p:cBhvr>
                                      <p:tavLst>
                                        <p:tav tm="0">
                                          <p:val>
                                            <p:strVal val="#ppt_y+.1"/>
                                          </p:val>
                                        </p:tav>
                                        <p:tav tm="100000">
                                          <p:val>
                                            <p:strVal val="#ppt_y"/>
                                          </p:val>
                                        </p:tav>
                                      </p:tavLst>
                                    </p:anim>
                                  </p:childTnLst>
                                </p:cTn>
                              </p:par>
                            </p:childTnLst>
                          </p:cTn>
                        </p:par>
                        <p:par>
                          <p:cTn id="184" fill="hold">
                            <p:stCondLst>
                              <p:cond delay="7750"/>
                            </p:stCondLst>
                            <p:childTnLst>
                              <p:par>
                                <p:cTn id="185" presetID="42" presetClass="entr" presetSubtype="0" fill="hold" grpId="0" nodeType="afterEffect">
                                  <p:stCondLst>
                                    <p:cond delay="0"/>
                                  </p:stCondLst>
                                  <p:childTnLst>
                                    <p:set>
                                      <p:cBhvr>
                                        <p:cTn id="186" dur="1" fill="hold">
                                          <p:stCondLst>
                                            <p:cond delay="0"/>
                                          </p:stCondLst>
                                        </p:cTn>
                                        <p:tgtEl>
                                          <p:spTgt spid="4">
                                            <p:graphicEl>
                                              <a:dgm id="{670C6F8A-074F-4D06-9D46-24384A462BC8}"/>
                                            </p:graphicEl>
                                          </p:spTgt>
                                        </p:tgtEl>
                                        <p:attrNameLst>
                                          <p:attrName>style.visibility</p:attrName>
                                        </p:attrNameLst>
                                      </p:cBhvr>
                                      <p:to>
                                        <p:strVal val="visible"/>
                                      </p:to>
                                    </p:set>
                                    <p:animEffect transition="in" filter="fade">
                                      <p:cBhvr>
                                        <p:cTn id="187" dur="1000"/>
                                        <p:tgtEl>
                                          <p:spTgt spid="4">
                                            <p:graphicEl>
                                              <a:dgm id="{670C6F8A-074F-4D06-9D46-24384A462BC8}"/>
                                            </p:graphicEl>
                                          </p:spTgt>
                                        </p:tgtEl>
                                      </p:cBhvr>
                                    </p:animEffect>
                                    <p:anim calcmode="lin" valueType="num">
                                      <p:cBhvr>
                                        <p:cTn id="188" dur="1000" fill="hold"/>
                                        <p:tgtEl>
                                          <p:spTgt spid="4">
                                            <p:graphicEl>
                                              <a:dgm id="{670C6F8A-074F-4D06-9D46-24384A462BC8}"/>
                                            </p:graphicEl>
                                          </p:spTgt>
                                        </p:tgtEl>
                                        <p:attrNameLst>
                                          <p:attrName>ppt_x</p:attrName>
                                        </p:attrNameLst>
                                      </p:cBhvr>
                                      <p:tavLst>
                                        <p:tav tm="0">
                                          <p:val>
                                            <p:strVal val="#ppt_x"/>
                                          </p:val>
                                        </p:tav>
                                        <p:tav tm="100000">
                                          <p:val>
                                            <p:strVal val="#ppt_x"/>
                                          </p:val>
                                        </p:tav>
                                      </p:tavLst>
                                    </p:anim>
                                    <p:anim calcmode="lin" valueType="num">
                                      <p:cBhvr>
                                        <p:cTn id="189" dur="1000" fill="hold"/>
                                        <p:tgtEl>
                                          <p:spTgt spid="4">
                                            <p:graphicEl>
                                              <a:dgm id="{670C6F8A-074F-4D06-9D46-24384A462BC8}"/>
                                            </p:graphicEl>
                                          </p:spTgt>
                                        </p:tgtEl>
                                        <p:attrNameLst>
                                          <p:attrName>ppt_y</p:attrName>
                                        </p:attrNameLst>
                                      </p:cBhvr>
                                      <p:tavLst>
                                        <p:tav tm="0">
                                          <p:val>
                                            <p:strVal val="#ppt_y+.1"/>
                                          </p:val>
                                        </p:tav>
                                        <p:tav tm="100000">
                                          <p:val>
                                            <p:strVal val="#ppt_y"/>
                                          </p:val>
                                        </p:tav>
                                      </p:tavLst>
                                    </p:anim>
                                  </p:childTnLst>
                                </p:cTn>
                              </p:par>
                            </p:childTnLst>
                          </p:cTn>
                        </p:par>
                        <p:par>
                          <p:cTn id="190" fill="hold">
                            <p:stCondLst>
                              <p:cond delay="8750"/>
                            </p:stCondLst>
                            <p:childTnLst>
                              <p:par>
                                <p:cTn id="191" presetID="42" presetClass="entr" presetSubtype="0" fill="hold" grpId="0" nodeType="afterEffect">
                                  <p:stCondLst>
                                    <p:cond delay="250"/>
                                  </p:stCondLst>
                                  <p:childTnLst>
                                    <p:set>
                                      <p:cBhvr>
                                        <p:cTn id="192" dur="1" fill="hold">
                                          <p:stCondLst>
                                            <p:cond delay="0"/>
                                          </p:stCondLst>
                                        </p:cTn>
                                        <p:tgtEl>
                                          <p:spTgt spid="4">
                                            <p:graphicEl>
                                              <a:dgm id="{2E74AE9C-1A10-44E8-91B6-6D47AD7454F8}"/>
                                            </p:graphicEl>
                                          </p:spTgt>
                                        </p:tgtEl>
                                        <p:attrNameLst>
                                          <p:attrName>style.visibility</p:attrName>
                                        </p:attrNameLst>
                                      </p:cBhvr>
                                      <p:to>
                                        <p:strVal val="visible"/>
                                      </p:to>
                                    </p:set>
                                    <p:animEffect transition="in" filter="fade">
                                      <p:cBhvr>
                                        <p:cTn id="193" dur="1000"/>
                                        <p:tgtEl>
                                          <p:spTgt spid="4">
                                            <p:graphicEl>
                                              <a:dgm id="{2E74AE9C-1A10-44E8-91B6-6D47AD7454F8}"/>
                                            </p:graphicEl>
                                          </p:spTgt>
                                        </p:tgtEl>
                                      </p:cBhvr>
                                    </p:animEffect>
                                    <p:anim calcmode="lin" valueType="num">
                                      <p:cBhvr>
                                        <p:cTn id="194" dur="1000" fill="hold"/>
                                        <p:tgtEl>
                                          <p:spTgt spid="4">
                                            <p:graphicEl>
                                              <a:dgm id="{2E74AE9C-1A10-44E8-91B6-6D47AD7454F8}"/>
                                            </p:graphicEl>
                                          </p:spTgt>
                                        </p:tgtEl>
                                        <p:attrNameLst>
                                          <p:attrName>ppt_x</p:attrName>
                                        </p:attrNameLst>
                                      </p:cBhvr>
                                      <p:tavLst>
                                        <p:tav tm="0">
                                          <p:val>
                                            <p:strVal val="#ppt_x"/>
                                          </p:val>
                                        </p:tav>
                                        <p:tav tm="100000">
                                          <p:val>
                                            <p:strVal val="#ppt_x"/>
                                          </p:val>
                                        </p:tav>
                                      </p:tavLst>
                                    </p:anim>
                                    <p:anim calcmode="lin" valueType="num">
                                      <p:cBhvr>
                                        <p:cTn id="195" dur="1000" fill="hold"/>
                                        <p:tgtEl>
                                          <p:spTgt spid="4">
                                            <p:graphicEl>
                                              <a:dgm id="{2E74AE9C-1A10-44E8-91B6-6D47AD7454F8}"/>
                                            </p:graphicEl>
                                          </p:spTgt>
                                        </p:tgtEl>
                                        <p:attrNameLst>
                                          <p:attrName>ppt_y</p:attrName>
                                        </p:attrNameLst>
                                      </p:cBhvr>
                                      <p:tavLst>
                                        <p:tav tm="0">
                                          <p:val>
                                            <p:strVal val="#ppt_y+.1"/>
                                          </p:val>
                                        </p:tav>
                                        <p:tav tm="100000">
                                          <p:val>
                                            <p:strVal val="#ppt_y"/>
                                          </p:val>
                                        </p:tav>
                                      </p:tavLst>
                                    </p:anim>
                                  </p:childTnLst>
                                </p:cTn>
                              </p:par>
                            </p:childTnLst>
                          </p:cTn>
                        </p:par>
                        <p:par>
                          <p:cTn id="196" fill="hold">
                            <p:stCondLst>
                              <p:cond delay="10000"/>
                            </p:stCondLst>
                            <p:childTnLst>
                              <p:par>
                                <p:cTn id="197" presetID="42" presetClass="entr" presetSubtype="0" fill="hold" grpId="0" nodeType="afterEffect">
                                  <p:stCondLst>
                                    <p:cond delay="0"/>
                                  </p:stCondLst>
                                  <p:childTnLst>
                                    <p:set>
                                      <p:cBhvr>
                                        <p:cTn id="198" dur="1" fill="hold">
                                          <p:stCondLst>
                                            <p:cond delay="0"/>
                                          </p:stCondLst>
                                        </p:cTn>
                                        <p:tgtEl>
                                          <p:spTgt spid="4">
                                            <p:graphicEl>
                                              <a:dgm id="{6773DC84-42BC-4A34-9857-11BB04D3F77C}"/>
                                            </p:graphicEl>
                                          </p:spTgt>
                                        </p:tgtEl>
                                        <p:attrNameLst>
                                          <p:attrName>style.visibility</p:attrName>
                                        </p:attrNameLst>
                                      </p:cBhvr>
                                      <p:to>
                                        <p:strVal val="visible"/>
                                      </p:to>
                                    </p:set>
                                    <p:animEffect transition="in" filter="fade">
                                      <p:cBhvr>
                                        <p:cTn id="199" dur="1000"/>
                                        <p:tgtEl>
                                          <p:spTgt spid="4">
                                            <p:graphicEl>
                                              <a:dgm id="{6773DC84-42BC-4A34-9857-11BB04D3F77C}"/>
                                            </p:graphicEl>
                                          </p:spTgt>
                                        </p:tgtEl>
                                      </p:cBhvr>
                                    </p:animEffect>
                                    <p:anim calcmode="lin" valueType="num">
                                      <p:cBhvr>
                                        <p:cTn id="200" dur="1000" fill="hold"/>
                                        <p:tgtEl>
                                          <p:spTgt spid="4">
                                            <p:graphicEl>
                                              <a:dgm id="{6773DC84-42BC-4A34-9857-11BB04D3F77C}"/>
                                            </p:graphicEl>
                                          </p:spTgt>
                                        </p:tgtEl>
                                        <p:attrNameLst>
                                          <p:attrName>ppt_x</p:attrName>
                                        </p:attrNameLst>
                                      </p:cBhvr>
                                      <p:tavLst>
                                        <p:tav tm="0">
                                          <p:val>
                                            <p:strVal val="#ppt_x"/>
                                          </p:val>
                                        </p:tav>
                                        <p:tav tm="100000">
                                          <p:val>
                                            <p:strVal val="#ppt_x"/>
                                          </p:val>
                                        </p:tav>
                                      </p:tavLst>
                                    </p:anim>
                                    <p:anim calcmode="lin" valueType="num">
                                      <p:cBhvr>
                                        <p:cTn id="201" dur="1000" fill="hold"/>
                                        <p:tgtEl>
                                          <p:spTgt spid="4">
                                            <p:graphicEl>
                                              <a:dgm id="{6773DC84-42BC-4A34-9857-11BB04D3F77C}"/>
                                            </p:graphicEl>
                                          </p:spTgt>
                                        </p:tgtEl>
                                        <p:attrNameLst>
                                          <p:attrName>ppt_y</p:attrName>
                                        </p:attrNameLst>
                                      </p:cBhvr>
                                      <p:tavLst>
                                        <p:tav tm="0">
                                          <p:val>
                                            <p:strVal val="#ppt_y+.1"/>
                                          </p:val>
                                        </p:tav>
                                        <p:tav tm="100000">
                                          <p:val>
                                            <p:strVal val="#ppt_y"/>
                                          </p:val>
                                        </p:tav>
                                      </p:tavLst>
                                    </p:anim>
                                  </p:childTnLst>
                                </p:cTn>
                              </p:par>
                            </p:childTnLst>
                          </p:cTn>
                        </p:par>
                        <p:par>
                          <p:cTn id="202" fill="hold">
                            <p:stCondLst>
                              <p:cond delay="11000"/>
                            </p:stCondLst>
                            <p:childTnLst>
                              <p:par>
                                <p:cTn id="203" presetID="42" presetClass="entr" presetSubtype="0" fill="hold" grpId="0" nodeType="afterEffect">
                                  <p:stCondLst>
                                    <p:cond delay="0"/>
                                  </p:stCondLst>
                                  <p:childTnLst>
                                    <p:set>
                                      <p:cBhvr>
                                        <p:cTn id="204" dur="1" fill="hold">
                                          <p:stCondLst>
                                            <p:cond delay="0"/>
                                          </p:stCondLst>
                                        </p:cTn>
                                        <p:tgtEl>
                                          <p:spTgt spid="4">
                                            <p:graphicEl>
                                              <a:dgm id="{BB5FFF4D-5675-4CAA-AB65-324A4353B8C1}"/>
                                            </p:graphicEl>
                                          </p:spTgt>
                                        </p:tgtEl>
                                        <p:attrNameLst>
                                          <p:attrName>style.visibility</p:attrName>
                                        </p:attrNameLst>
                                      </p:cBhvr>
                                      <p:to>
                                        <p:strVal val="visible"/>
                                      </p:to>
                                    </p:set>
                                    <p:animEffect transition="in" filter="fade">
                                      <p:cBhvr>
                                        <p:cTn id="205" dur="1000"/>
                                        <p:tgtEl>
                                          <p:spTgt spid="4">
                                            <p:graphicEl>
                                              <a:dgm id="{BB5FFF4D-5675-4CAA-AB65-324A4353B8C1}"/>
                                            </p:graphicEl>
                                          </p:spTgt>
                                        </p:tgtEl>
                                      </p:cBhvr>
                                    </p:animEffect>
                                    <p:anim calcmode="lin" valueType="num">
                                      <p:cBhvr>
                                        <p:cTn id="206" dur="1000" fill="hold"/>
                                        <p:tgtEl>
                                          <p:spTgt spid="4">
                                            <p:graphicEl>
                                              <a:dgm id="{BB5FFF4D-5675-4CAA-AB65-324A4353B8C1}"/>
                                            </p:graphicEl>
                                          </p:spTgt>
                                        </p:tgtEl>
                                        <p:attrNameLst>
                                          <p:attrName>ppt_x</p:attrName>
                                        </p:attrNameLst>
                                      </p:cBhvr>
                                      <p:tavLst>
                                        <p:tav tm="0">
                                          <p:val>
                                            <p:strVal val="#ppt_x"/>
                                          </p:val>
                                        </p:tav>
                                        <p:tav tm="100000">
                                          <p:val>
                                            <p:strVal val="#ppt_x"/>
                                          </p:val>
                                        </p:tav>
                                      </p:tavLst>
                                    </p:anim>
                                    <p:anim calcmode="lin" valueType="num">
                                      <p:cBhvr>
                                        <p:cTn id="207" dur="1000" fill="hold"/>
                                        <p:tgtEl>
                                          <p:spTgt spid="4">
                                            <p:graphicEl>
                                              <a:dgm id="{BB5FFF4D-5675-4CAA-AB65-324A4353B8C1}"/>
                                            </p:graphicEl>
                                          </p:spTgt>
                                        </p:tgtEl>
                                        <p:attrNameLst>
                                          <p:attrName>ppt_y</p:attrName>
                                        </p:attrNameLst>
                                      </p:cBhvr>
                                      <p:tavLst>
                                        <p:tav tm="0">
                                          <p:val>
                                            <p:strVal val="#ppt_y+.1"/>
                                          </p:val>
                                        </p:tav>
                                        <p:tav tm="100000">
                                          <p:val>
                                            <p:strVal val="#ppt_y"/>
                                          </p:val>
                                        </p:tav>
                                      </p:tavLst>
                                    </p:anim>
                                  </p:childTnLst>
                                </p:cTn>
                              </p:par>
                            </p:childTnLst>
                          </p:cTn>
                        </p:par>
                        <p:par>
                          <p:cTn id="208" fill="hold">
                            <p:stCondLst>
                              <p:cond delay="12000"/>
                            </p:stCondLst>
                            <p:childTnLst>
                              <p:par>
                                <p:cTn id="209" presetID="42" presetClass="entr" presetSubtype="0" fill="hold" grpId="0" nodeType="afterEffect">
                                  <p:stCondLst>
                                    <p:cond delay="0"/>
                                  </p:stCondLst>
                                  <p:childTnLst>
                                    <p:set>
                                      <p:cBhvr>
                                        <p:cTn id="210" dur="1" fill="hold">
                                          <p:stCondLst>
                                            <p:cond delay="0"/>
                                          </p:stCondLst>
                                        </p:cTn>
                                        <p:tgtEl>
                                          <p:spTgt spid="4">
                                            <p:graphicEl>
                                              <a:dgm id="{15F9884C-D064-48E2-AD56-20ECFD0DA846}"/>
                                            </p:graphicEl>
                                          </p:spTgt>
                                        </p:tgtEl>
                                        <p:attrNameLst>
                                          <p:attrName>style.visibility</p:attrName>
                                        </p:attrNameLst>
                                      </p:cBhvr>
                                      <p:to>
                                        <p:strVal val="visible"/>
                                      </p:to>
                                    </p:set>
                                    <p:animEffect transition="in" filter="fade">
                                      <p:cBhvr>
                                        <p:cTn id="211" dur="1000"/>
                                        <p:tgtEl>
                                          <p:spTgt spid="4">
                                            <p:graphicEl>
                                              <a:dgm id="{15F9884C-D064-48E2-AD56-20ECFD0DA846}"/>
                                            </p:graphicEl>
                                          </p:spTgt>
                                        </p:tgtEl>
                                      </p:cBhvr>
                                    </p:animEffect>
                                    <p:anim calcmode="lin" valueType="num">
                                      <p:cBhvr>
                                        <p:cTn id="212" dur="1000" fill="hold"/>
                                        <p:tgtEl>
                                          <p:spTgt spid="4">
                                            <p:graphicEl>
                                              <a:dgm id="{15F9884C-D064-48E2-AD56-20ECFD0DA846}"/>
                                            </p:graphicEl>
                                          </p:spTgt>
                                        </p:tgtEl>
                                        <p:attrNameLst>
                                          <p:attrName>ppt_x</p:attrName>
                                        </p:attrNameLst>
                                      </p:cBhvr>
                                      <p:tavLst>
                                        <p:tav tm="0">
                                          <p:val>
                                            <p:strVal val="#ppt_x"/>
                                          </p:val>
                                        </p:tav>
                                        <p:tav tm="100000">
                                          <p:val>
                                            <p:strVal val="#ppt_x"/>
                                          </p:val>
                                        </p:tav>
                                      </p:tavLst>
                                    </p:anim>
                                    <p:anim calcmode="lin" valueType="num">
                                      <p:cBhvr>
                                        <p:cTn id="213" dur="1000" fill="hold"/>
                                        <p:tgtEl>
                                          <p:spTgt spid="4">
                                            <p:graphicEl>
                                              <a:dgm id="{15F9884C-D064-48E2-AD56-20ECFD0DA846}"/>
                                            </p:graphicEl>
                                          </p:spTgt>
                                        </p:tgtEl>
                                        <p:attrNameLst>
                                          <p:attrName>ppt_y</p:attrName>
                                        </p:attrNameLst>
                                      </p:cBhvr>
                                      <p:tavLst>
                                        <p:tav tm="0">
                                          <p:val>
                                            <p:strVal val="#ppt_y+.1"/>
                                          </p:val>
                                        </p:tav>
                                        <p:tav tm="100000">
                                          <p:val>
                                            <p:strVal val="#ppt_y"/>
                                          </p:val>
                                        </p:tav>
                                      </p:tavLst>
                                    </p:anim>
                                  </p:childTnLst>
                                </p:cTn>
                              </p:par>
                            </p:childTnLst>
                          </p:cTn>
                        </p:par>
                        <p:par>
                          <p:cTn id="214" fill="hold">
                            <p:stCondLst>
                              <p:cond delay="13000"/>
                            </p:stCondLst>
                            <p:childTnLst>
                              <p:par>
                                <p:cTn id="215" presetID="42" presetClass="entr" presetSubtype="0" fill="hold" grpId="0" nodeType="afterEffect">
                                  <p:stCondLst>
                                    <p:cond delay="0"/>
                                  </p:stCondLst>
                                  <p:childTnLst>
                                    <p:set>
                                      <p:cBhvr>
                                        <p:cTn id="216" dur="1" fill="hold">
                                          <p:stCondLst>
                                            <p:cond delay="0"/>
                                          </p:stCondLst>
                                        </p:cTn>
                                        <p:tgtEl>
                                          <p:spTgt spid="4">
                                            <p:graphicEl>
                                              <a:dgm id="{75C82A5F-C1B1-4CFB-953D-5E555BFB075A}"/>
                                            </p:graphicEl>
                                          </p:spTgt>
                                        </p:tgtEl>
                                        <p:attrNameLst>
                                          <p:attrName>style.visibility</p:attrName>
                                        </p:attrNameLst>
                                      </p:cBhvr>
                                      <p:to>
                                        <p:strVal val="visible"/>
                                      </p:to>
                                    </p:set>
                                    <p:animEffect transition="in" filter="fade">
                                      <p:cBhvr>
                                        <p:cTn id="217" dur="1000"/>
                                        <p:tgtEl>
                                          <p:spTgt spid="4">
                                            <p:graphicEl>
                                              <a:dgm id="{75C82A5F-C1B1-4CFB-953D-5E555BFB075A}"/>
                                            </p:graphicEl>
                                          </p:spTgt>
                                        </p:tgtEl>
                                      </p:cBhvr>
                                    </p:animEffect>
                                    <p:anim calcmode="lin" valueType="num">
                                      <p:cBhvr>
                                        <p:cTn id="218" dur="1000" fill="hold"/>
                                        <p:tgtEl>
                                          <p:spTgt spid="4">
                                            <p:graphicEl>
                                              <a:dgm id="{75C82A5F-C1B1-4CFB-953D-5E555BFB075A}"/>
                                            </p:graphicEl>
                                          </p:spTgt>
                                        </p:tgtEl>
                                        <p:attrNameLst>
                                          <p:attrName>ppt_x</p:attrName>
                                        </p:attrNameLst>
                                      </p:cBhvr>
                                      <p:tavLst>
                                        <p:tav tm="0">
                                          <p:val>
                                            <p:strVal val="#ppt_x"/>
                                          </p:val>
                                        </p:tav>
                                        <p:tav tm="100000">
                                          <p:val>
                                            <p:strVal val="#ppt_x"/>
                                          </p:val>
                                        </p:tav>
                                      </p:tavLst>
                                    </p:anim>
                                    <p:anim calcmode="lin" valueType="num">
                                      <p:cBhvr>
                                        <p:cTn id="219" dur="1000" fill="hold"/>
                                        <p:tgtEl>
                                          <p:spTgt spid="4">
                                            <p:graphicEl>
                                              <a:dgm id="{75C82A5F-C1B1-4CFB-953D-5E555BFB075A}"/>
                                            </p:graphicEl>
                                          </p:spTgt>
                                        </p:tgtEl>
                                        <p:attrNameLst>
                                          <p:attrName>ppt_y</p:attrName>
                                        </p:attrNameLst>
                                      </p:cBhvr>
                                      <p:tavLst>
                                        <p:tav tm="0">
                                          <p:val>
                                            <p:strVal val="#ppt_y+.1"/>
                                          </p:val>
                                        </p:tav>
                                        <p:tav tm="100000">
                                          <p:val>
                                            <p:strVal val="#ppt_y"/>
                                          </p:val>
                                        </p:tav>
                                      </p:tavLst>
                                    </p:anim>
                                  </p:childTnLst>
                                </p:cTn>
                              </p:par>
                            </p:childTnLst>
                          </p:cTn>
                        </p:par>
                        <p:par>
                          <p:cTn id="220" fill="hold">
                            <p:stCondLst>
                              <p:cond delay="14000"/>
                            </p:stCondLst>
                            <p:childTnLst>
                              <p:par>
                                <p:cTn id="221" presetID="42" presetClass="entr" presetSubtype="0" fill="hold" grpId="0" nodeType="afterEffect">
                                  <p:stCondLst>
                                    <p:cond delay="0"/>
                                  </p:stCondLst>
                                  <p:childTnLst>
                                    <p:set>
                                      <p:cBhvr>
                                        <p:cTn id="222" dur="1" fill="hold">
                                          <p:stCondLst>
                                            <p:cond delay="0"/>
                                          </p:stCondLst>
                                        </p:cTn>
                                        <p:tgtEl>
                                          <p:spTgt spid="4">
                                            <p:graphicEl>
                                              <a:dgm id="{4D6364EA-0795-436F-8303-7C14D4123D13}"/>
                                            </p:graphicEl>
                                          </p:spTgt>
                                        </p:tgtEl>
                                        <p:attrNameLst>
                                          <p:attrName>style.visibility</p:attrName>
                                        </p:attrNameLst>
                                      </p:cBhvr>
                                      <p:to>
                                        <p:strVal val="visible"/>
                                      </p:to>
                                    </p:set>
                                    <p:animEffect transition="in" filter="fade">
                                      <p:cBhvr>
                                        <p:cTn id="223" dur="1000"/>
                                        <p:tgtEl>
                                          <p:spTgt spid="4">
                                            <p:graphicEl>
                                              <a:dgm id="{4D6364EA-0795-436F-8303-7C14D4123D13}"/>
                                            </p:graphicEl>
                                          </p:spTgt>
                                        </p:tgtEl>
                                      </p:cBhvr>
                                    </p:animEffect>
                                    <p:anim calcmode="lin" valueType="num">
                                      <p:cBhvr>
                                        <p:cTn id="224" dur="1000" fill="hold"/>
                                        <p:tgtEl>
                                          <p:spTgt spid="4">
                                            <p:graphicEl>
                                              <a:dgm id="{4D6364EA-0795-436F-8303-7C14D4123D13}"/>
                                            </p:graphicEl>
                                          </p:spTgt>
                                        </p:tgtEl>
                                        <p:attrNameLst>
                                          <p:attrName>ppt_x</p:attrName>
                                        </p:attrNameLst>
                                      </p:cBhvr>
                                      <p:tavLst>
                                        <p:tav tm="0">
                                          <p:val>
                                            <p:strVal val="#ppt_x"/>
                                          </p:val>
                                        </p:tav>
                                        <p:tav tm="100000">
                                          <p:val>
                                            <p:strVal val="#ppt_x"/>
                                          </p:val>
                                        </p:tav>
                                      </p:tavLst>
                                    </p:anim>
                                    <p:anim calcmode="lin" valueType="num">
                                      <p:cBhvr>
                                        <p:cTn id="225" dur="1000" fill="hold"/>
                                        <p:tgtEl>
                                          <p:spTgt spid="4">
                                            <p:graphicEl>
                                              <a:dgm id="{4D6364EA-0795-436F-8303-7C14D4123D13}"/>
                                            </p:graphicEl>
                                          </p:spTgt>
                                        </p:tgtEl>
                                        <p:attrNameLst>
                                          <p:attrName>ppt_y</p:attrName>
                                        </p:attrNameLst>
                                      </p:cBhvr>
                                      <p:tavLst>
                                        <p:tav tm="0">
                                          <p:val>
                                            <p:strVal val="#ppt_y+.1"/>
                                          </p:val>
                                        </p:tav>
                                        <p:tav tm="100000">
                                          <p:val>
                                            <p:strVal val="#ppt_y"/>
                                          </p:val>
                                        </p:tav>
                                      </p:tavLst>
                                    </p:anim>
                                  </p:childTnLst>
                                </p:cTn>
                              </p:par>
                            </p:childTnLst>
                          </p:cTn>
                        </p:par>
                        <p:par>
                          <p:cTn id="226" fill="hold">
                            <p:stCondLst>
                              <p:cond delay="15000"/>
                            </p:stCondLst>
                            <p:childTnLst>
                              <p:par>
                                <p:cTn id="227" presetID="42" presetClass="entr" presetSubtype="0" fill="hold" grpId="0" nodeType="afterEffect">
                                  <p:stCondLst>
                                    <p:cond delay="0"/>
                                  </p:stCondLst>
                                  <p:childTnLst>
                                    <p:set>
                                      <p:cBhvr>
                                        <p:cTn id="228" dur="1" fill="hold">
                                          <p:stCondLst>
                                            <p:cond delay="0"/>
                                          </p:stCondLst>
                                        </p:cTn>
                                        <p:tgtEl>
                                          <p:spTgt spid="4">
                                            <p:graphicEl>
                                              <a:dgm id="{7903BA28-2FD4-48B8-8FDE-5453FFE3BADC}"/>
                                            </p:graphicEl>
                                          </p:spTgt>
                                        </p:tgtEl>
                                        <p:attrNameLst>
                                          <p:attrName>style.visibility</p:attrName>
                                        </p:attrNameLst>
                                      </p:cBhvr>
                                      <p:to>
                                        <p:strVal val="visible"/>
                                      </p:to>
                                    </p:set>
                                    <p:animEffect transition="in" filter="fade">
                                      <p:cBhvr>
                                        <p:cTn id="229" dur="1000"/>
                                        <p:tgtEl>
                                          <p:spTgt spid="4">
                                            <p:graphicEl>
                                              <a:dgm id="{7903BA28-2FD4-48B8-8FDE-5453FFE3BADC}"/>
                                            </p:graphicEl>
                                          </p:spTgt>
                                        </p:tgtEl>
                                      </p:cBhvr>
                                    </p:animEffect>
                                    <p:anim calcmode="lin" valueType="num">
                                      <p:cBhvr>
                                        <p:cTn id="230" dur="1000" fill="hold"/>
                                        <p:tgtEl>
                                          <p:spTgt spid="4">
                                            <p:graphicEl>
                                              <a:dgm id="{7903BA28-2FD4-48B8-8FDE-5453FFE3BADC}"/>
                                            </p:graphicEl>
                                          </p:spTgt>
                                        </p:tgtEl>
                                        <p:attrNameLst>
                                          <p:attrName>ppt_x</p:attrName>
                                        </p:attrNameLst>
                                      </p:cBhvr>
                                      <p:tavLst>
                                        <p:tav tm="0">
                                          <p:val>
                                            <p:strVal val="#ppt_x"/>
                                          </p:val>
                                        </p:tav>
                                        <p:tav tm="100000">
                                          <p:val>
                                            <p:strVal val="#ppt_x"/>
                                          </p:val>
                                        </p:tav>
                                      </p:tavLst>
                                    </p:anim>
                                    <p:anim calcmode="lin" valueType="num">
                                      <p:cBhvr>
                                        <p:cTn id="231" dur="1000" fill="hold"/>
                                        <p:tgtEl>
                                          <p:spTgt spid="4">
                                            <p:graphicEl>
                                              <a:dgm id="{7903BA28-2FD4-48B8-8FDE-5453FFE3BADC}"/>
                                            </p:graphicEl>
                                          </p:spTgt>
                                        </p:tgtEl>
                                        <p:attrNameLst>
                                          <p:attrName>ppt_y</p:attrName>
                                        </p:attrNameLst>
                                      </p:cBhvr>
                                      <p:tavLst>
                                        <p:tav tm="0">
                                          <p:val>
                                            <p:strVal val="#ppt_y+.1"/>
                                          </p:val>
                                        </p:tav>
                                        <p:tav tm="100000">
                                          <p:val>
                                            <p:strVal val="#ppt_y"/>
                                          </p:val>
                                        </p:tav>
                                      </p:tavLst>
                                    </p:anim>
                                  </p:childTnLst>
                                </p:cTn>
                              </p:par>
                            </p:childTnLst>
                          </p:cTn>
                        </p:par>
                        <p:par>
                          <p:cTn id="232" fill="hold">
                            <p:stCondLst>
                              <p:cond delay="16000"/>
                            </p:stCondLst>
                            <p:childTnLst>
                              <p:par>
                                <p:cTn id="233" presetID="42" presetClass="entr" presetSubtype="0" fill="hold" grpId="0" nodeType="afterEffect">
                                  <p:stCondLst>
                                    <p:cond delay="0"/>
                                  </p:stCondLst>
                                  <p:childTnLst>
                                    <p:set>
                                      <p:cBhvr>
                                        <p:cTn id="234" dur="1" fill="hold">
                                          <p:stCondLst>
                                            <p:cond delay="0"/>
                                          </p:stCondLst>
                                        </p:cTn>
                                        <p:tgtEl>
                                          <p:spTgt spid="4">
                                            <p:graphicEl>
                                              <a:dgm id="{45C1A006-CD15-4A0A-B48C-F4079699B388}"/>
                                            </p:graphicEl>
                                          </p:spTgt>
                                        </p:tgtEl>
                                        <p:attrNameLst>
                                          <p:attrName>style.visibility</p:attrName>
                                        </p:attrNameLst>
                                      </p:cBhvr>
                                      <p:to>
                                        <p:strVal val="visible"/>
                                      </p:to>
                                    </p:set>
                                    <p:animEffect transition="in" filter="fade">
                                      <p:cBhvr>
                                        <p:cTn id="235" dur="1000"/>
                                        <p:tgtEl>
                                          <p:spTgt spid="4">
                                            <p:graphicEl>
                                              <a:dgm id="{45C1A006-CD15-4A0A-B48C-F4079699B388}"/>
                                            </p:graphicEl>
                                          </p:spTgt>
                                        </p:tgtEl>
                                      </p:cBhvr>
                                    </p:animEffect>
                                    <p:anim calcmode="lin" valueType="num">
                                      <p:cBhvr>
                                        <p:cTn id="236" dur="1000" fill="hold"/>
                                        <p:tgtEl>
                                          <p:spTgt spid="4">
                                            <p:graphicEl>
                                              <a:dgm id="{45C1A006-CD15-4A0A-B48C-F4079699B388}"/>
                                            </p:graphicEl>
                                          </p:spTgt>
                                        </p:tgtEl>
                                        <p:attrNameLst>
                                          <p:attrName>ppt_x</p:attrName>
                                        </p:attrNameLst>
                                      </p:cBhvr>
                                      <p:tavLst>
                                        <p:tav tm="0">
                                          <p:val>
                                            <p:strVal val="#ppt_x"/>
                                          </p:val>
                                        </p:tav>
                                        <p:tav tm="100000">
                                          <p:val>
                                            <p:strVal val="#ppt_x"/>
                                          </p:val>
                                        </p:tav>
                                      </p:tavLst>
                                    </p:anim>
                                    <p:anim calcmode="lin" valueType="num">
                                      <p:cBhvr>
                                        <p:cTn id="237" dur="1000" fill="hold"/>
                                        <p:tgtEl>
                                          <p:spTgt spid="4">
                                            <p:graphicEl>
                                              <a:dgm id="{45C1A006-CD15-4A0A-B48C-F4079699B388}"/>
                                            </p:graphicEl>
                                          </p:spTgt>
                                        </p:tgtEl>
                                        <p:attrNameLst>
                                          <p:attrName>ppt_y</p:attrName>
                                        </p:attrNameLst>
                                      </p:cBhvr>
                                      <p:tavLst>
                                        <p:tav tm="0">
                                          <p:val>
                                            <p:strVal val="#ppt_y+.1"/>
                                          </p:val>
                                        </p:tav>
                                        <p:tav tm="100000">
                                          <p:val>
                                            <p:strVal val="#ppt_y"/>
                                          </p:val>
                                        </p:tav>
                                      </p:tavLst>
                                    </p:anim>
                                  </p:childTnLst>
                                </p:cTn>
                              </p:par>
                            </p:childTnLst>
                          </p:cTn>
                        </p:par>
                        <p:par>
                          <p:cTn id="238" fill="hold">
                            <p:stCondLst>
                              <p:cond delay="17000"/>
                            </p:stCondLst>
                            <p:childTnLst>
                              <p:par>
                                <p:cTn id="239" presetID="42" presetClass="entr" presetSubtype="0" fill="hold" grpId="0" nodeType="afterEffect">
                                  <p:stCondLst>
                                    <p:cond delay="0"/>
                                  </p:stCondLst>
                                  <p:childTnLst>
                                    <p:set>
                                      <p:cBhvr>
                                        <p:cTn id="240" dur="1" fill="hold">
                                          <p:stCondLst>
                                            <p:cond delay="0"/>
                                          </p:stCondLst>
                                        </p:cTn>
                                        <p:tgtEl>
                                          <p:spTgt spid="4">
                                            <p:graphicEl>
                                              <a:dgm id="{AC2951D7-C7A7-440A-BD0E-7A11165F9347}"/>
                                            </p:graphicEl>
                                          </p:spTgt>
                                        </p:tgtEl>
                                        <p:attrNameLst>
                                          <p:attrName>style.visibility</p:attrName>
                                        </p:attrNameLst>
                                      </p:cBhvr>
                                      <p:to>
                                        <p:strVal val="visible"/>
                                      </p:to>
                                    </p:set>
                                    <p:animEffect transition="in" filter="fade">
                                      <p:cBhvr>
                                        <p:cTn id="241" dur="1000"/>
                                        <p:tgtEl>
                                          <p:spTgt spid="4">
                                            <p:graphicEl>
                                              <a:dgm id="{AC2951D7-C7A7-440A-BD0E-7A11165F9347}"/>
                                            </p:graphicEl>
                                          </p:spTgt>
                                        </p:tgtEl>
                                      </p:cBhvr>
                                    </p:animEffect>
                                    <p:anim calcmode="lin" valueType="num">
                                      <p:cBhvr>
                                        <p:cTn id="242" dur="1000" fill="hold"/>
                                        <p:tgtEl>
                                          <p:spTgt spid="4">
                                            <p:graphicEl>
                                              <a:dgm id="{AC2951D7-C7A7-440A-BD0E-7A11165F9347}"/>
                                            </p:graphicEl>
                                          </p:spTgt>
                                        </p:tgtEl>
                                        <p:attrNameLst>
                                          <p:attrName>ppt_x</p:attrName>
                                        </p:attrNameLst>
                                      </p:cBhvr>
                                      <p:tavLst>
                                        <p:tav tm="0">
                                          <p:val>
                                            <p:strVal val="#ppt_x"/>
                                          </p:val>
                                        </p:tav>
                                        <p:tav tm="100000">
                                          <p:val>
                                            <p:strVal val="#ppt_x"/>
                                          </p:val>
                                        </p:tav>
                                      </p:tavLst>
                                    </p:anim>
                                    <p:anim calcmode="lin" valueType="num">
                                      <p:cBhvr>
                                        <p:cTn id="243" dur="1000" fill="hold"/>
                                        <p:tgtEl>
                                          <p:spTgt spid="4">
                                            <p:graphicEl>
                                              <a:dgm id="{AC2951D7-C7A7-440A-BD0E-7A11165F9347}"/>
                                            </p:graphicEl>
                                          </p:spTgt>
                                        </p:tgtEl>
                                        <p:attrNameLst>
                                          <p:attrName>ppt_y</p:attrName>
                                        </p:attrNameLst>
                                      </p:cBhvr>
                                      <p:tavLst>
                                        <p:tav tm="0">
                                          <p:val>
                                            <p:strVal val="#ppt_y+.1"/>
                                          </p:val>
                                        </p:tav>
                                        <p:tav tm="100000">
                                          <p:val>
                                            <p:strVal val="#ppt_y"/>
                                          </p:val>
                                        </p:tav>
                                      </p:tavLst>
                                    </p:anim>
                                  </p:childTnLst>
                                </p:cTn>
                              </p:par>
                            </p:childTnLst>
                          </p:cTn>
                        </p:par>
                        <p:par>
                          <p:cTn id="244" fill="hold">
                            <p:stCondLst>
                              <p:cond delay="18000"/>
                            </p:stCondLst>
                            <p:childTnLst>
                              <p:par>
                                <p:cTn id="245" presetID="42" presetClass="entr" presetSubtype="0" fill="hold" grpId="0" nodeType="afterEffect">
                                  <p:stCondLst>
                                    <p:cond delay="0"/>
                                  </p:stCondLst>
                                  <p:childTnLst>
                                    <p:set>
                                      <p:cBhvr>
                                        <p:cTn id="246" dur="1" fill="hold">
                                          <p:stCondLst>
                                            <p:cond delay="0"/>
                                          </p:stCondLst>
                                        </p:cTn>
                                        <p:tgtEl>
                                          <p:spTgt spid="4">
                                            <p:graphicEl>
                                              <a:dgm id="{35663D73-B377-49D3-B62A-38A0B2DC612C}"/>
                                            </p:graphicEl>
                                          </p:spTgt>
                                        </p:tgtEl>
                                        <p:attrNameLst>
                                          <p:attrName>style.visibility</p:attrName>
                                        </p:attrNameLst>
                                      </p:cBhvr>
                                      <p:to>
                                        <p:strVal val="visible"/>
                                      </p:to>
                                    </p:set>
                                    <p:animEffect transition="in" filter="fade">
                                      <p:cBhvr>
                                        <p:cTn id="247" dur="1000"/>
                                        <p:tgtEl>
                                          <p:spTgt spid="4">
                                            <p:graphicEl>
                                              <a:dgm id="{35663D73-B377-49D3-B62A-38A0B2DC612C}"/>
                                            </p:graphicEl>
                                          </p:spTgt>
                                        </p:tgtEl>
                                      </p:cBhvr>
                                    </p:animEffect>
                                    <p:anim calcmode="lin" valueType="num">
                                      <p:cBhvr>
                                        <p:cTn id="248" dur="1000" fill="hold"/>
                                        <p:tgtEl>
                                          <p:spTgt spid="4">
                                            <p:graphicEl>
                                              <a:dgm id="{35663D73-B377-49D3-B62A-38A0B2DC612C}"/>
                                            </p:graphicEl>
                                          </p:spTgt>
                                        </p:tgtEl>
                                        <p:attrNameLst>
                                          <p:attrName>ppt_x</p:attrName>
                                        </p:attrNameLst>
                                      </p:cBhvr>
                                      <p:tavLst>
                                        <p:tav tm="0">
                                          <p:val>
                                            <p:strVal val="#ppt_x"/>
                                          </p:val>
                                        </p:tav>
                                        <p:tav tm="100000">
                                          <p:val>
                                            <p:strVal val="#ppt_x"/>
                                          </p:val>
                                        </p:tav>
                                      </p:tavLst>
                                    </p:anim>
                                    <p:anim calcmode="lin" valueType="num">
                                      <p:cBhvr>
                                        <p:cTn id="249" dur="1000" fill="hold"/>
                                        <p:tgtEl>
                                          <p:spTgt spid="4">
                                            <p:graphicEl>
                                              <a:dgm id="{35663D73-B377-49D3-B62A-38A0B2DC612C}"/>
                                            </p:graphicEl>
                                          </p:spTgt>
                                        </p:tgtEl>
                                        <p:attrNameLst>
                                          <p:attrName>ppt_y</p:attrName>
                                        </p:attrNameLst>
                                      </p:cBhvr>
                                      <p:tavLst>
                                        <p:tav tm="0">
                                          <p:val>
                                            <p:strVal val="#ppt_y+.1"/>
                                          </p:val>
                                        </p:tav>
                                        <p:tav tm="100000">
                                          <p:val>
                                            <p:strVal val="#ppt_y"/>
                                          </p:val>
                                        </p:tav>
                                      </p:tavLst>
                                    </p:anim>
                                  </p:childTnLst>
                                </p:cTn>
                              </p:par>
                            </p:childTnLst>
                          </p:cTn>
                        </p:par>
                        <p:par>
                          <p:cTn id="250" fill="hold">
                            <p:stCondLst>
                              <p:cond delay="19000"/>
                            </p:stCondLst>
                            <p:childTnLst>
                              <p:par>
                                <p:cTn id="251" presetID="42" presetClass="entr" presetSubtype="0" fill="hold" grpId="0" nodeType="afterEffect">
                                  <p:stCondLst>
                                    <p:cond delay="0"/>
                                  </p:stCondLst>
                                  <p:childTnLst>
                                    <p:set>
                                      <p:cBhvr>
                                        <p:cTn id="252" dur="1" fill="hold">
                                          <p:stCondLst>
                                            <p:cond delay="0"/>
                                          </p:stCondLst>
                                        </p:cTn>
                                        <p:tgtEl>
                                          <p:spTgt spid="4">
                                            <p:graphicEl>
                                              <a:dgm id="{643FDD94-DFFA-4664-9E63-086D8301BDBD}"/>
                                            </p:graphicEl>
                                          </p:spTgt>
                                        </p:tgtEl>
                                        <p:attrNameLst>
                                          <p:attrName>style.visibility</p:attrName>
                                        </p:attrNameLst>
                                      </p:cBhvr>
                                      <p:to>
                                        <p:strVal val="visible"/>
                                      </p:to>
                                    </p:set>
                                    <p:animEffect transition="in" filter="fade">
                                      <p:cBhvr>
                                        <p:cTn id="253" dur="1000"/>
                                        <p:tgtEl>
                                          <p:spTgt spid="4">
                                            <p:graphicEl>
                                              <a:dgm id="{643FDD94-DFFA-4664-9E63-086D8301BDBD}"/>
                                            </p:graphicEl>
                                          </p:spTgt>
                                        </p:tgtEl>
                                      </p:cBhvr>
                                    </p:animEffect>
                                    <p:anim calcmode="lin" valueType="num">
                                      <p:cBhvr>
                                        <p:cTn id="254" dur="1000" fill="hold"/>
                                        <p:tgtEl>
                                          <p:spTgt spid="4">
                                            <p:graphicEl>
                                              <a:dgm id="{643FDD94-DFFA-4664-9E63-086D8301BDBD}"/>
                                            </p:graphicEl>
                                          </p:spTgt>
                                        </p:tgtEl>
                                        <p:attrNameLst>
                                          <p:attrName>ppt_x</p:attrName>
                                        </p:attrNameLst>
                                      </p:cBhvr>
                                      <p:tavLst>
                                        <p:tav tm="0">
                                          <p:val>
                                            <p:strVal val="#ppt_x"/>
                                          </p:val>
                                        </p:tav>
                                        <p:tav tm="100000">
                                          <p:val>
                                            <p:strVal val="#ppt_x"/>
                                          </p:val>
                                        </p:tav>
                                      </p:tavLst>
                                    </p:anim>
                                    <p:anim calcmode="lin" valueType="num">
                                      <p:cBhvr>
                                        <p:cTn id="255" dur="1000" fill="hold"/>
                                        <p:tgtEl>
                                          <p:spTgt spid="4">
                                            <p:graphicEl>
                                              <a:dgm id="{643FDD94-DFFA-4664-9E63-086D8301BDBD}"/>
                                            </p:graphicEl>
                                          </p:spTgt>
                                        </p:tgtEl>
                                        <p:attrNameLst>
                                          <p:attrName>ppt_y</p:attrName>
                                        </p:attrNameLst>
                                      </p:cBhvr>
                                      <p:tavLst>
                                        <p:tav tm="0">
                                          <p:val>
                                            <p:strVal val="#ppt_y+.1"/>
                                          </p:val>
                                        </p:tav>
                                        <p:tav tm="100000">
                                          <p:val>
                                            <p:strVal val="#ppt_y"/>
                                          </p:val>
                                        </p:tav>
                                      </p:tavLst>
                                    </p:anim>
                                  </p:childTnLst>
                                </p:cTn>
                              </p:par>
                            </p:childTnLst>
                          </p:cTn>
                        </p:par>
                        <p:par>
                          <p:cTn id="256" fill="hold">
                            <p:stCondLst>
                              <p:cond delay="20000"/>
                            </p:stCondLst>
                            <p:childTnLst>
                              <p:par>
                                <p:cTn id="257" presetID="42" presetClass="entr" presetSubtype="0" fill="hold" grpId="0" nodeType="afterEffect">
                                  <p:stCondLst>
                                    <p:cond delay="0"/>
                                  </p:stCondLst>
                                  <p:childTnLst>
                                    <p:set>
                                      <p:cBhvr>
                                        <p:cTn id="258" dur="1" fill="hold">
                                          <p:stCondLst>
                                            <p:cond delay="0"/>
                                          </p:stCondLst>
                                        </p:cTn>
                                        <p:tgtEl>
                                          <p:spTgt spid="4">
                                            <p:graphicEl>
                                              <a:dgm id="{097F957E-7D08-4DEA-B492-ED387D9C7E9A}"/>
                                            </p:graphicEl>
                                          </p:spTgt>
                                        </p:tgtEl>
                                        <p:attrNameLst>
                                          <p:attrName>style.visibility</p:attrName>
                                        </p:attrNameLst>
                                      </p:cBhvr>
                                      <p:to>
                                        <p:strVal val="visible"/>
                                      </p:to>
                                    </p:set>
                                    <p:animEffect transition="in" filter="fade">
                                      <p:cBhvr>
                                        <p:cTn id="259" dur="1000"/>
                                        <p:tgtEl>
                                          <p:spTgt spid="4">
                                            <p:graphicEl>
                                              <a:dgm id="{097F957E-7D08-4DEA-B492-ED387D9C7E9A}"/>
                                            </p:graphicEl>
                                          </p:spTgt>
                                        </p:tgtEl>
                                      </p:cBhvr>
                                    </p:animEffect>
                                    <p:anim calcmode="lin" valueType="num">
                                      <p:cBhvr>
                                        <p:cTn id="260" dur="1000" fill="hold"/>
                                        <p:tgtEl>
                                          <p:spTgt spid="4">
                                            <p:graphicEl>
                                              <a:dgm id="{097F957E-7D08-4DEA-B492-ED387D9C7E9A}"/>
                                            </p:graphicEl>
                                          </p:spTgt>
                                        </p:tgtEl>
                                        <p:attrNameLst>
                                          <p:attrName>ppt_x</p:attrName>
                                        </p:attrNameLst>
                                      </p:cBhvr>
                                      <p:tavLst>
                                        <p:tav tm="0">
                                          <p:val>
                                            <p:strVal val="#ppt_x"/>
                                          </p:val>
                                        </p:tav>
                                        <p:tav tm="100000">
                                          <p:val>
                                            <p:strVal val="#ppt_x"/>
                                          </p:val>
                                        </p:tav>
                                      </p:tavLst>
                                    </p:anim>
                                    <p:anim calcmode="lin" valueType="num">
                                      <p:cBhvr>
                                        <p:cTn id="261" dur="1000" fill="hold"/>
                                        <p:tgtEl>
                                          <p:spTgt spid="4">
                                            <p:graphicEl>
                                              <a:dgm id="{097F957E-7D08-4DEA-B492-ED387D9C7E9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4"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180" y="76200"/>
            <a:ext cx="8600316" cy="685800"/>
          </a:xfrm>
        </p:spPr>
        <p:txBody>
          <a:bodyPr>
            <a:noAutofit/>
          </a:bodyPr>
          <a:lstStyle/>
          <a:p>
            <a:pPr lvl="0">
              <a:spcBef>
                <a:spcPts val="0"/>
              </a:spcBef>
            </a:pPr>
            <a:r>
              <a:rPr lang="en-US" sz="3200" dirty="0" smtClean="0">
                <a:solidFill>
                  <a:prstClr val="black">
                    <a:lumMod val="50000"/>
                    <a:lumOff val="50000"/>
                  </a:prstClr>
                </a:solidFill>
              </a:rPr>
              <a:t>Ration calculation</a:t>
            </a:r>
            <a:r>
              <a:rPr lang="ru-RU" sz="3200" dirty="0" smtClean="0">
                <a:solidFill>
                  <a:prstClr val="black">
                    <a:lumMod val="50000"/>
                    <a:lumOff val="50000"/>
                  </a:prstClr>
                </a:solidFill>
              </a:rPr>
              <a:t> </a:t>
            </a:r>
            <a:r>
              <a:rPr lang="en-US" sz="3200" dirty="0" smtClean="0"/>
              <a:t>in</a:t>
            </a:r>
            <a:r>
              <a:rPr lang="ru-RU" sz="3200" dirty="0" smtClean="0"/>
              <a:t> </a:t>
            </a:r>
            <a:r>
              <a:rPr lang="en-US" sz="3200" dirty="0" err="1" smtClean="0"/>
              <a:t>WinMix.Cattle</a:t>
            </a:r>
            <a:endParaRPr lang="ru-RU" sz="3200" b="1" dirty="0">
              <a:solidFill>
                <a:prstClr val="black">
                  <a:lumMod val="50000"/>
                  <a:lumOff val="50000"/>
                </a:prstClr>
              </a:solidFill>
            </a:endParaRPr>
          </a:p>
        </p:txBody>
      </p:sp>
      <p:sp>
        <p:nvSpPr>
          <p:cNvPr id="2" name="Content Placeholder 1"/>
          <p:cNvSpPr>
            <a:spLocks noGrp="1"/>
          </p:cNvSpPr>
          <p:nvPr>
            <p:ph idx="1"/>
          </p:nvPr>
        </p:nvSpPr>
        <p:spPr/>
        <p:txBody>
          <a:bodyPr/>
          <a:lstStyle/>
          <a:p>
            <a:endParaRPr lang="uk-UA"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120" y="757571"/>
            <a:ext cx="7871520" cy="6100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spTree>
    <p:extLst>
      <p:ext uri="{BB962C8B-B14F-4D97-AF65-F5344CB8AC3E}">
        <p14:creationId xmlns:p14="http://schemas.microsoft.com/office/powerpoint/2010/main" val="3985156452"/>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Ration print</a:t>
            </a:r>
            <a:r>
              <a:rPr lang="ru-RU" sz="3200" dirty="0" smtClean="0"/>
              <a:t> </a:t>
            </a:r>
            <a:r>
              <a:rPr lang="en-US" sz="3200" dirty="0" smtClean="0"/>
              <a:t>in</a:t>
            </a:r>
            <a:r>
              <a:rPr lang="ru-RU" sz="3200" dirty="0" smtClean="0"/>
              <a:t> </a:t>
            </a:r>
            <a:r>
              <a:rPr lang="en-US" sz="3200" b="1" dirty="0" err="1" smtClean="0">
                <a:solidFill>
                  <a:srgbClr val="7F7F7F"/>
                </a:solidFill>
              </a:rPr>
              <a:t>WinMix</a:t>
            </a:r>
            <a:r>
              <a:rPr lang="en-US" sz="3200" b="1" dirty="0" smtClean="0">
                <a:solidFill>
                  <a:srgbClr val="7F7F7F"/>
                </a:solidFill>
              </a:rPr>
              <a:t> Cattle</a:t>
            </a:r>
            <a:endParaRPr lang="uk-UA" sz="3200" b="1" dirty="0">
              <a:solidFill>
                <a:srgbClr val="7F7F7F"/>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976485"/>
            <a:ext cx="4680520" cy="5620867"/>
          </a:xfrm>
          <a:prstGeom prst="rect">
            <a:avLst/>
          </a:prstGeom>
          <a:ln/>
        </p:spPr>
        <p:style>
          <a:lnRef idx="2">
            <a:schemeClr val="accent2"/>
          </a:lnRef>
          <a:fillRef idx="1">
            <a:schemeClr val="lt1"/>
          </a:fillRef>
          <a:effectRef idx="0">
            <a:schemeClr val="accent2"/>
          </a:effectRef>
          <a:fontRef idx="minor">
            <a:schemeClr val="dk1"/>
          </a:fontRef>
        </p:style>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124744"/>
            <a:ext cx="3810000" cy="4791075"/>
          </a:xfrm>
          <a:prstGeom prst="rect">
            <a:avLst/>
          </a:prstGeom>
        </p:spPr>
        <p:style>
          <a:lnRef idx="2">
            <a:schemeClr val="accent4"/>
          </a:lnRef>
          <a:fillRef idx="1">
            <a:schemeClr val="lt1"/>
          </a:fillRef>
          <a:effectRef idx="0">
            <a:schemeClr val="accent4"/>
          </a:effectRef>
          <a:fontRef idx="minor">
            <a:schemeClr val="dk1"/>
          </a:fontRef>
        </p:style>
      </p:pic>
      <p:sp>
        <p:nvSpPr>
          <p:cNvPr id="11"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spTree>
    <p:extLst>
      <p:ext uri="{BB962C8B-B14F-4D97-AF65-F5344CB8AC3E}">
        <p14:creationId xmlns:p14="http://schemas.microsoft.com/office/powerpoint/2010/main" val="1975057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2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p>
            <a:pPr>
              <a:lnSpc>
                <a:spcPct val="87000"/>
              </a:lnSpc>
              <a:spcBef>
                <a:spcPct val="0"/>
              </a:spcBef>
              <a:defRPr lang="ru-RU"/>
            </a:pPr>
            <a:r>
              <a:rPr lang="ru-RU" sz="4400" dirty="0">
                <a:solidFill>
                  <a:srgbClr val="92D050"/>
                </a:solidFill>
              </a:rPr>
              <a:t/>
            </a:r>
            <a:br>
              <a:rPr lang="ru-RU" sz="4400" dirty="0">
                <a:solidFill>
                  <a:srgbClr val="92D050"/>
                </a:solidFill>
              </a:rPr>
            </a:br>
            <a:r>
              <a:rPr lang="en-US" sz="4400" dirty="0" smtClean="0">
                <a:solidFill>
                  <a:srgbClr val="92D050"/>
                </a:solidFill>
              </a:rPr>
              <a:t>Thank you</a:t>
            </a:r>
            <a:endParaRPr lang="ru-RU" sz="4400" dirty="0" smtClean="0">
              <a:solidFill>
                <a:srgbClr val="92D050"/>
              </a:solidFill>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44624"/>
            <a:ext cx="5624418" cy="2825496"/>
          </a:xfrm>
          <a:prstGeom prst="rect">
            <a:avLst/>
          </a:prstGeom>
        </p:spPr>
      </p:pic>
      <p:pic>
        <p:nvPicPr>
          <p:cNvPr id="9" name="Picture 8"/>
          <p:cNvPicPr>
            <a:picLocks noChangeAspect="1"/>
          </p:cNvPicPr>
          <p:nvPr/>
        </p:nvPicPr>
        <p:blipFill>
          <a:blip r:embed="rId6" cstate="print"/>
          <a:stretch>
            <a:fillRect/>
          </a:stretch>
        </p:blipFill>
        <p:spPr>
          <a:xfrm>
            <a:off x="22860" y="2818192"/>
            <a:ext cx="7639260"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Title 3"/>
          <p:cNvSpPr txBox="1">
            <a:spLocks/>
          </p:cNvSpPr>
          <p:nvPr/>
        </p:nvSpPr>
        <p:spPr>
          <a:xfrm>
            <a:off x="251520" y="2808877"/>
            <a:ext cx="7965754" cy="2348315"/>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ru-RU" sz="4400" kern="1200">
                <a:solidFill>
                  <a:schemeClr val="tx1"/>
                </a:solidFill>
                <a:latin typeface="+mj-lt"/>
                <a:ea typeface="+mj-ea"/>
                <a:cs typeface="+mj-cs"/>
              </a:defRPr>
            </a:lvl1pPr>
          </a:lstStyle>
          <a:p>
            <a:pPr algn="l">
              <a:lnSpc>
                <a:spcPct val="87000"/>
              </a:lnSpc>
            </a:pPr>
            <a:r>
              <a:rPr lang="ru-RU" sz="5600" dirty="0" smtClean="0"/>
              <a:t/>
            </a:r>
            <a:br>
              <a:rPr lang="ru-RU" sz="5600" dirty="0" smtClean="0"/>
            </a:br>
            <a:r>
              <a:rPr lang="en-US" sz="3300" dirty="0">
                <a:solidFill>
                  <a:srgbClr val="7BCF27"/>
                </a:solidFill>
                <a:latin typeface="Calibri" pitchFamily="34" charset="0"/>
              </a:rPr>
              <a:t>Optimal feeding recipes </a:t>
            </a:r>
            <a:r>
              <a:rPr lang="ru-RU" sz="3300" dirty="0">
                <a:solidFill>
                  <a:srgbClr val="7BCF27"/>
                </a:solidFill>
                <a:latin typeface="Calibri" pitchFamily="34" charset="0"/>
              </a:rPr>
              <a:t>– </a:t>
            </a:r>
            <a:r>
              <a:rPr lang="ru-RU" sz="3200" dirty="0">
                <a:solidFill>
                  <a:srgbClr val="262626"/>
                </a:solidFill>
              </a:rPr>
              <a:t/>
            </a:r>
            <a:br>
              <a:rPr lang="ru-RU" sz="3200" dirty="0">
                <a:solidFill>
                  <a:srgbClr val="262626"/>
                </a:solidFill>
              </a:rPr>
            </a:br>
            <a:r>
              <a:rPr lang="en-US" sz="3600" dirty="0">
                <a:solidFill>
                  <a:prstClr val="white"/>
                </a:solidFill>
              </a:rPr>
              <a:t>Basis of profitable animal </a:t>
            </a:r>
            <a:r>
              <a:rPr lang="en-US" sz="3600" dirty="0" smtClean="0">
                <a:solidFill>
                  <a:prstClr val="white"/>
                </a:solidFill>
              </a:rPr>
              <a:t>farming </a:t>
            </a:r>
            <a:endParaRPr lang="ru-RU" sz="3600" dirty="0">
              <a:solidFill>
                <a:schemeClr val="bg1"/>
              </a:solidFill>
              <a:latin typeface="Arial" pitchFamily="34" charset="0"/>
              <a:cs typeface="Arial" pitchFamily="34" charset="0"/>
            </a:endParaRPr>
          </a:p>
        </p:txBody>
      </p:sp>
      <p:sp>
        <p:nvSpPr>
          <p:cNvPr id="15" name="Footer Placeholder 2"/>
          <p:cNvSpPr>
            <a:spLocks noGrp="1"/>
          </p:cNvSpPr>
          <p:nvPr>
            <p:ph type="ftr" sz="quarter" idx="11"/>
          </p:nvPr>
        </p:nvSpPr>
        <p:spPr>
          <a:xfrm>
            <a:off x="-267816" y="6309320"/>
            <a:ext cx="2895600" cy="365125"/>
          </a:xfrm>
        </p:spPr>
        <p:txBody>
          <a:bodyPr/>
          <a:lstStyle/>
          <a:p>
            <a:r>
              <a:rPr kumimoji="0" lang="en-US" sz="1400" b="1" dirty="0" smtClean="0">
                <a:solidFill>
                  <a:schemeClr val="bg1"/>
                </a:solidFill>
              </a:rPr>
              <a:t>www.winmixsoft.com</a:t>
            </a:r>
            <a:endParaRPr kumimoji="0" lang="ru-RU" sz="1400" b="1" dirty="0">
              <a:solidFill>
                <a:schemeClr val="bg1"/>
              </a:solidFill>
            </a:endParaRPr>
          </a:p>
        </p:txBody>
      </p:sp>
      <p:sp>
        <p:nvSpPr>
          <p:cNvPr id="18" name="Text Placeholder 2"/>
          <p:cNvSpPr txBox="1">
            <a:spLocks/>
          </p:cNvSpPr>
          <p:nvPr/>
        </p:nvSpPr>
        <p:spPr>
          <a:xfrm>
            <a:off x="3036298" y="404664"/>
            <a:ext cx="5712166" cy="245233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kumimoji="0" lang="ru-RU"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ru-RU"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ru-RU"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ru-RU" sz="2000" kern="1200">
                <a:solidFill>
                  <a:schemeClr val="tx1"/>
                </a:solidFill>
                <a:latin typeface="+mn-lt"/>
                <a:ea typeface="+mn-ea"/>
                <a:cs typeface="+mn-cs"/>
              </a:defRPr>
            </a:lvl9pPr>
          </a:lstStyle>
          <a:p>
            <a:pPr marL="0" indent="0" algn="r">
              <a:buNone/>
            </a:pPr>
            <a:r>
              <a:rPr lang="en-US" sz="2000" b="1" dirty="0" err="1" smtClean="0">
                <a:solidFill>
                  <a:schemeClr val="tx1">
                    <a:lumMod val="75000"/>
                    <a:lumOff val="25000"/>
                  </a:schemeClr>
                </a:solidFill>
              </a:rPr>
              <a:t>Inessa</a:t>
            </a:r>
            <a:r>
              <a:rPr lang="en-US" sz="2000" b="1" dirty="0" smtClean="0">
                <a:solidFill>
                  <a:schemeClr val="tx1">
                    <a:lumMod val="75000"/>
                    <a:lumOff val="25000"/>
                  </a:schemeClr>
                </a:solidFill>
              </a:rPr>
              <a:t> </a:t>
            </a:r>
            <a:r>
              <a:rPr lang="en-US" sz="2000" b="1" dirty="0" err="1" smtClean="0">
                <a:solidFill>
                  <a:schemeClr val="tx1">
                    <a:lumMod val="75000"/>
                    <a:lumOff val="25000"/>
                  </a:schemeClr>
                </a:solidFill>
              </a:rPr>
              <a:t>Alekseenko</a:t>
            </a:r>
            <a:endParaRPr lang="ru-RU" sz="2000" b="1" dirty="0" smtClean="0">
              <a:solidFill>
                <a:schemeClr val="tx1">
                  <a:lumMod val="75000"/>
                  <a:lumOff val="25000"/>
                </a:schemeClr>
              </a:solidFill>
            </a:endParaRPr>
          </a:p>
          <a:p>
            <a:pPr marL="0" indent="0" algn="r">
              <a:buNone/>
            </a:pPr>
            <a:r>
              <a:rPr lang="en-US" sz="2000" dirty="0" smtClean="0">
                <a:solidFill>
                  <a:schemeClr val="tx1">
                    <a:lumMod val="75000"/>
                    <a:lumOff val="25000"/>
                  </a:schemeClr>
                </a:solidFill>
              </a:rPr>
              <a:t>PhD, project manager </a:t>
            </a:r>
          </a:p>
          <a:p>
            <a:pPr marL="0" indent="0" algn="r">
              <a:buNone/>
            </a:pPr>
            <a:r>
              <a:rPr lang="en-US" sz="2000" dirty="0" err="1" smtClean="0">
                <a:solidFill>
                  <a:schemeClr val="tx1">
                    <a:lumMod val="75000"/>
                    <a:lumOff val="25000"/>
                  </a:schemeClr>
                </a:solidFill>
              </a:rPr>
              <a:t>WinMixSoft</a:t>
            </a:r>
            <a:r>
              <a:rPr lang="en-US" sz="2000" dirty="0" smtClean="0">
                <a:solidFill>
                  <a:schemeClr val="tx1">
                    <a:lumMod val="75000"/>
                    <a:lumOff val="25000"/>
                  </a:schemeClr>
                </a:solidFill>
              </a:rPr>
              <a:t> Ltd.</a:t>
            </a:r>
            <a:endParaRPr lang="ru-RU" sz="2000" dirty="0" smtClean="0">
              <a:solidFill>
                <a:schemeClr val="tx1">
                  <a:lumMod val="75000"/>
                  <a:lumOff val="25000"/>
                </a:schemeClr>
              </a:solidFill>
            </a:endParaRPr>
          </a:p>
          <a:p>
            <a:pPr marL="0" indent="0" algn="r">
              <a:buNone/>
            </a:pPr>
            <a:r>
              <a:rPr lang="en-US" sz="2000" dirty="0" smtClean="0">
                <a:solidFill>
                  <a:schemeClr val="tx1">
                    <a:lumMod val="75000"/>
                    <a:lumOff val="25000"/>
                  </a:schemeClr>
                </a:solidFill>
              </a:rPr>
              <a:t>+380 67 505-12-05</a:t>
            </a:r>
            <a:endParaRPr lang="ru-RU" sz="2000" dirty="0" smtClean="0">
              <a:solidFill>
                <a:schemeClr val="tx1">
                  <a:lumMod val="75000"/>
                  <a:lumOff val="25000"/>
                </a:schemeClr>
              </a:solidFill>
            </a:endParaRPr>
          </a:p>
          <a:p>
            <a:pPr marL="0" indent="0" algn="r">
              <a:buNone/>
            </a:pPr>
            <a:r>
              <a:rPr lang="en-US" sz="2000" dirty="0" smtClean="0">
                <a:solidFill>
                  <a:schemeClr val="tx1">
                    <a:lumMod val="75000"/>
                    <a:lumOff val="25000"/>
                  </a:schemeClr>
                </a:solidFill>
              </a:rPr>
              <a:t>+380 44 331-56-51</a:t>
            </a:r>
          </a:p>
          <a:p>
            <a:pPr marL="0" indent="0" algn="r">
              <a:buNone/>
            </a:pPr>
            <a:r>
              <a:rPr lang="en-US" sz="2000" dirty="0" smtClean="0">
                <a:solidFill>
                  <a:schemeClr val="tx1">
                    <a:lumMod val="75000"/>
                    <a:lumOff val="25000"/>
                  </a:schemeClr>
                </a:solidFill>
                <a:hlinkClick r:id="rId9"/>
              </a:rPr>
              <a:t>kim@winmixsoft.com</a:t>
            </a:r>
            <a:endParaRPr lang="en-US" sz="2000" dirty="0" smtClean="0">
              <a:solidFill>
                <a:schemeClr val="tx1">
                  <a:lumMod val="75000"/>
                  <a:lumOff val="25000"/>
                </a:schemeClr>
              </a:solidFill>
            </a:endParaRPr>
          </a:p>
          <a:p>
            <a:pPr marL="0" indent="0" algn="r">
              <a:buNone/>
            </a:pPr>
            <a:r>
              <a:rPr lang="en-US" sz="2000" dirty="0" smtClean="0">
                <a:solidFill>
                  <a:schemeClr val="tx1">
                    <a:lumMod val="75000"/>
                    <a:lumOff val="25000"/>
                  </a:schemeClr>
                </a:solidFill>
              </a:rPr>
              <a:t>http://www.winmixsoft.com</a:t>
            </a:r>
            <a:endParaRPr lang="ru-RU" sz="2000" dirty="0">
              <a:solidFill>
                <a:schemeClr val="tx1">
                  <a:lumMod val="75000"/>
                  <a:lumOff val="2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100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100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100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100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100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100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a:bodyPr>
          <a:lstStyle/>
          <a:p>
            <a:r>
              <a:rPr lang="en-US" sz="4000" b="1" dirty="0">
                <a:solidFill>
                  <a:schemeClr val="tx1">
                    <a:lumMod val="85000"/>
                    <a:lumOff val="15000"/>
                  </a:schemeClr>
                </a:solidFill>
              </a:rPr>
              <a:t>Not balanced</a:t>
            </a:r>
            <a:r>
              <a:rPr lang="ru-RU" sz="4000" dirty="0"/>
              <a:t> </a:t>
            </a:r>
            <a:r>
              <a:rPr lang="en-US" sz="4000" dirty="0">
                <a:solidFill>
                  <a:schemeClr val="tx1">
                    <a:lumMod val="50000"/>
                    <a:lumOff val="50000"/>
                  </a:schemeClr>
                </a:solidFill>
                <a:cs typeface="Arial" pitchFamily="34" charset="0"/>
              </a:rPr>
              <a:t>recipe</a:t>
            </a:r>
            <a:endParaRPr lang="ru-RU" sz="4000" dirty="0">
              <a:solidFill>
                <a:schemeClr val="tx1">
                  <a:lumMod val="50000"/>
                  <a:lumOff val="50000"/>
                </a:schemeClr>
              </a:solidFill>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consequences</a:t>
            </a:r>
            <a:endParaRPr lang="ru-RU"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FF6600"/>
                </a:solidFill>
              </a:rPr>
              <a:t>           </a:t>
            </a:r>
          </a:p>
        </p:txBody>
      </p:sp>
      <p:grpSp>
        <p:nvGrpSpPr>
          <p:cNvPr id="26" name="Group 25"/>
          <p:cNvGrpSpPr/>
          <p:nvPr/>
        </p:nvGrpSpPr>
        <p:grpSpPr>
          <a:xfrm>
            <a:off x="750711" y="1557456"/>
            <a:ext cx="2068689" cy="2708434"/>
            <a:chOff x="750711" y="1557456"/>
            <a:chExt cx="2068689"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ru-RU" sz="17000" b="1">
                  <a:solidFill>
                    <a:srgbClr val="F26200">
                      <a:alpha val="40000"/>
                    </a:srgbClr>
                  </a:solidFill>
                  <a:latin typeface="+mj-lt"/>
                  <a:cs typeface="Arial" pitchFamily="34" charset="0"/>
                </a:rPr>
                <a:t>1</a:t>
              </a:r>
            </a:p>
          </p:txBody>
        </p:sp>
        <p:sp>
          <p:nvSpPr>
            <p:cNvPr id="13" name="TextBox 12"/>
            <p:cNvSpPr txBox="1"/>
            <p:nvPr/>
          </p:nvSpPr>
          <p:spPr>
            <a:xfrm>
              <a:off x="750711" y="2522882"/>
              <a:ext cx="2068689" cy="1194150"/>
            </a:xfrm>
            <a:prstGeom prst="rect">
              <a:avLst/>
            </a:prstGeom>
            <a:noFill/>
          </p:spPr>
          <p:txBody>
            <a:bodyPr wrap="square" rtlCol="0">
              <a:no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low </a:t>
              </a:r>
              <a:r>
                <a:rPr lang="en-US" sz="2400" b="1" spc="60" dirty="0">
                  <a:solidFill>
                    <a:schemeClr val="bg1"/>
                  </a:solidFill>
                  <a:effectLst>
                    <a:outerShdw blurRad="50800" dist="25400" dir="5400000" algn="t" rotWithShape="0">
                      <a:prstClr val="black">
                        <a:alpha val="15000"/>
                      </a:prstClr>
                    </a:outerShdw>
                  </a:effectLst>
                </a:rPr>
                <a:t>weight gain and milk production</a:t>
              </a:r>
              <a:endParaRPr lang="ru-RU"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993319" y="198884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grpSp>
        <p:nvGrpSpPr>
          <p:cNvPr id="23" name="Group 22"/>
          <p:cNvGrpSpPr/>
          <p:nvPr/>
        </p:nvGrpSpPr>
        <p:grpSpPr>
          <a:xfrm>
            <a:off x="3522712" y="1584662"/>
            <a:ext cx="2077988" cy="2708434"/>
            <a:chOff x="3522712" y="1591943"/>
            <a:chExt cx="2077988"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ru-RU" sz="17000" b="1">
                  <a:solidFill>
                    <a:srgbClr val="2A7A9E">
                      <a:alpha val="40000"/>
                    </a:srgbClr>
                  </a:solidFill>
                  <a:latin typeface="+mj-lt"/>
                  <a:cs typeface="Arial" pitchFamily="34" charset="0"/>
                </a:rPr>
                <a:t>2</a:t>
              </a:r>
            </a:p>
          </p:txBody>
        </p:sp>
        <p:sp>
          <p:nvSpPr>
            <p:cNvPr id="16" name="TextBox 15"/>
            <p:cNvSpPr txBox="1"/>
            <p:nvPr/>
          </p:nvSpPr>
          <p:spPr>
            <a:xfrm>
              <a:off x="3522712" y="2523318"/>
              <a:ext cx="2077988" cy="984971"/>
            </a:xfrm>
            <a:prstGeom prst="rect">
              <a:avLst/>
            </a:prstGeom>
            <a:noFill/>
          </p:spPr>
          <p:txBody>
            <a:bodyPr wrap="square" rtlCol="0">
              <a:no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huge </a:t>
              </a:r>
              <a:r>
                <a:rPr lang="en-US" sz="2400" b="1" spc="60" dirty="0">
                  <a:solidFill>
                    <a:schemeClr val="bg1"/>
                  </a:solidFill>
                  <a:effectLst>
                    <a:outerShdw blurRad="50800" dist="25400" dir="5400000" algn="t" rotWithShape="0">
                      <a:prstClr val="black">
                        <a:alpha val="15000"/>
                      </a:prstClr>
                    </a:outerShdw>
                  </a:effectLst>
                </a:rPr>
                <a:t>decrease of profitability</a:t>
              </a:r>
              <a:endParaRPr lang="ru-RU" sz="24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51832"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grpSp>
        <p:nvGrpSpPr>
          <p:cNvPr id="24" name="Group 23"/>
          <p:cNvGrpSpPr/>
          <p:nvPr/>
        </p:nvGrpSpPr>
        <p:grpSpPr>
          <a:xfrm>
            <a:off x="6250632" y="1587511"/>
            <a:ext cx="2209800" cy="2708434"/>
            <a:chOff x="6250632" y="1587511"/>
            <a:chExt cx="22098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ru-RU" sz="17000" b="1">
                  <a:solidFill>
                    <a:srgbClr val="65B131">
                      <a:alpha val="64000"/>
                    </a:srgbClr>
                  </a:solidFill>
                  <a:latin typeface="+mj-lt"/>
                  <a:cs typeface="Arial" pitchFamily="34" charset="0"/>
                </a:rPr>
                <a:t>3</a:t>
              </a:r>
            </a:p>
          </p:txBody>
        </p:sp>
        <p:sp>
          <p:nvSpPr>
            <p:cNvPr id="18" name="TextBox 17"/>
            <p:cNvSpPr txBox="1"/>
            <p:nvPr/>
          </p:nvSpPr>
          <p:spPr>
            <a:xfrm>
              <a:off x="6250632" y="2420888"/>
              <a:ext cx="2209800" cy="1428406"/>
            </a:xfrm>
            <a:prstGeom prst="rect">
              <a:avLst/>
            </a:prstGeom>
            <a:noFill/>
          </p:spPr>
          <p:txBody>
            <a:bodyPr wrap="square" rtlCol="0">
              <a:normAutofit/>
            </a:bodyPr>
            <a:lstStyle/>
            <a:p>
              <a:pPr algn="ctr">
                <a:lnSpc>
                  <a:spcPct val="80000"/>
                </a:lnSpc>
              </a:pPr>
              <a:r>
                <a:rPr lang="en-US" sz="2300" b="1" dirty="0">
                  <a:solidFill>
                    <a:schemeClr val="bg1"/>
                  </a:solidFill>
                  <a:effectLst>
                    <a:outerShdw blurRad="50800" dist="25400" dir="5400000" algn="t" rotWithShape="0">
                      <a:prstClr val="black">
                        <a:alpha val="15000"/>
                      </a:prstClr>
                    </a:outerShdw>
                  </a:effectLst>
                </a:rPr>
                <a:t>unreasonable </a:t>
              </a:r>
              <a:r>
                <a:rPr lang="en-US" sz="2300" b="1" dirty="0" smtClean="0">
                  <a:solidFill>
                    <a:schemeClr val="bg1"/>
                  </a:solidFill>
                  <a:effectLst>
                    <a:outerShdw blurRad="50800" dist="25400" dir="5400000" algn="t" rotWithShape="0">
                      <a:prstClr val="black">
                        <a:alpha val="15000"/>
                      </a:prstClr>
                    </a:outerShdw>
                  </a:effectLst>
                </a:rPr>
                <a:t>spending </a:t>
              </a:r>
              <a:r>
                <a:rPr lang="en-US" sz="2300" b="1" dirty="0">
                  <a:solidFill>
                    <a:schemeClr val="bg1"/>
                  </a:solidFill>
                  <a:effectLst>
                    <a:outerShdw blurRad="50800" dist="25400" dir="5400000" algn="t" rotWithShape="0">
                      <a:prstClr val="black">
                        <a:alpha val="15000"/>
                      </a:prstClr>
                    </a:outerShdw>
                  </a:effectLst>
                </a:rPr>
                <a:t>of time and resources</a:t>
              </a:r>
              <a:endParaRPr lang="ru-RU" sz="23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1564" y="198884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grpSp>
      <p:sp>
        <p:nvSpPr>
          <p:cNvPr id="25" name="Footer Placeholder 2"/>
          <p:cNvSpPr>
            <a:spLocks noGrp="1"/>
          </p:cNvSpPr>
          <p:nvPr>
            <p:ph type="ftr" sz="quarter" idx="11"/>
          </p:nvPr>
        </p:nvSpPr>
        <p:spPr>
          <a:xfrm>
            <a:off x="-51792" y="6592267"/>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custDataLst>
      <p:tags r:id="rId1"/>
    </p:custDataLst>
    <p:extLst>
      <p:ext uri="{BB962C8B-B14F-4D97-AF65-F5344CB8AC3E}">
        <p14:creationId xmlns:p14="http://schemas.microsoft.com/office/powerpoint/2010/main" val="911133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 presetClass="entr" presetSubtype="1" fill="hold" nodeType="after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1" fill="hold" nodeType="afterEffect">
                                  <p:stCondLst>
                                    <p:cond delay="200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0-#ppt_h/2"/>
                                          </p:val>
                                        </p:tav>
                                        <p:tav tm="100000">
                                          <p:val>
                                            <p:strVal val="#ppt_y"/>
                                          </p:val>
                                        </p:tav>
                                      </p:tavLst>
                                    </p:anim>
                                  </p:childTnLst>
                                </p:cTn>
                              </p:par>
                            </p:childTnLst>
                          </p:cTn>
                        </p:par>
                        <p:par>
                          <p:cTn id="18" fill="hold">
                            <p:stCondLst>
                              <p:cond delay="4500"/>
                            </p:stCondLst>
                            <p:childTnLst>
                              <p:par>
                                <p:cTn id="19" presetID="2" presetClass="entr" presetSubtype="1" fill="hold" nodeType="afterEffect">
                                  <p:stCondLst>
                                    <p:cond delay="20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305800" cy="707886"/>
          </a:xfrm>
          <a:prstGeom prst="rect">
            <a:avLst/>
          </a:prstGeom>
          <a:noFill/>
        </p:spPr>
        <p:txBody>
          <a:bodyPr wrap="square" rtlCol="0">
            <a:normAutofit fontScale="92500"/>
          </a:bodyPr>
          <a:lstStyle/>
          <a:p>
            <a:r>
              <a:rPr lang="en-US" sz="4000" dirty="0" smtClean="0">
                <a:solidFill>
                  <a:schemeClr val="tx1">
                    <a:lumMod val="50000"/>
                    <a:lumOff val="50000"/>
                  </a:schemeClr>
                </a:solidFill>
                <a:latin typeface="+mj-lt"/>
                <a:cs typeface="Arial" pitchFamily="34" charset="0"/>
              </a:rPr>
              <a:t>Calculation using </a:t>
            </a:r>
            <a:r>
              <a:rPr lang="ru-RU" sz="4000" dirty="0" smtClean="0">
                <a:solidFill>
                  <a:schemeClr val="tx1">
                    <a:lumMod val="50000"/>
                    <a:lumOff val="50000"/>
                  </a:schemeClr>
                </a:solidFill>
                <a:latin typeface="+mj-lt"/>
                <a:cs typeface="Arial" pitchFamily="34" charset="0"/>
              </a:rPr>
              <a:t> </a:t>
            </a:r>
            <a:r>
              <a:rPr lang="en-US" sz="4000" b="1" dirty="0" smtClean="0">
                <a:solidFill>
                  <a:schemeClr val="tx1">
                    <a:lumMod val="85000"/>
                    <a:lumOff val="15000"/>
                  </a:schemeClr>
                </a:solidFill>
                <a:latin typeface="+mj-lt"/>
              </a:rPr>
              <a:t>the computer program</a:t>
            </a:r>
            <a:endParaRPr lang="ru-RU" sz="4000" b="1" dirty="0">
              <a:solidFill>
                <a:schemeClr val="tx1">
                  <a:lumMod val="85000"/>
                  <a:lumOff val="15000"/>
                </a:schemeClr>
              </a:solidFill>
              <a:latin typeface="+mj-lt"/>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0711" y="5127978"/>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advantages</a:t>
            </a:r>
            <a:endParaRPr lang="ru-RU" sz="2000" b="1" dirty="0">
              <a:solidFill>
                <a:schemeClr val="tx1">
                  <a:lumMod val="75000"/>
                  <a:lumOff val="25000"/>
                </a:schemeClr>
              </a:solidFill>
            </a:endParaRPr>
          </a:p>
        </p:txBody>
      </p:sp>
      <p:sp>
        <p:nvSpPr>
          <p:cNvPr id="12" name="Rectangle 11"/>
          <p:cNvSpPr/>
          <p:nvPr/>
        </p:nvSpPr>
        <p:spPr>
          <a:xfrm>
            <a:off x="8686800" y="528448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FF6600"/>
                </a:solidFill>
              </a:rPr>
              <a:t>           </a:t>
            </a:r>
          </a:p>
        </p:txBody>
      </p:sp>
      <p:grpSp>
        <p:nvGrpSpPr>
          <p:cNvPr id="26" name="Group 25"/>
          <p:cNvGrpSpPr/>
          <p:nvPr/>
        </p:nvGrpSpPr>
        <p:grpSpPr>
          <a:xfrm>
            <a:off x="3536982" y="1088886"/>
            <a:ext cx="2068689" cy="2708434"/>
            <a:chOff x="750711" y="1557456"/>
            <a:chExt cx="2068689"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ru-RU" sz="17000" b="1">
                  <a:solidFill>
                    <a:srgbClr val="F26200">
                      <a:alpha val="40000"/>
                    </a:srgbClr>
                  </a:solidFill>
                  <a:latin typeface="+mj-lt"/>
                  <a:cs typeface="Arial" pitchFamily="34" charset="0"/>
                </a:rPr>
                <a:t>1</a:t>
              </a:r>
            </a:p>
          </p:txBody>
        </p:sp>
        <p:sp>
          <p:nvSpPr>
            <p:cNvPr id="13" name="TextBox 12"/>
            <p:cNvSpPr txBox="1"/>
            <p:nvPr/>
          </p:nvSpPr>
          <p:spPr>
            <a:xfrm>
              <a:off x="750711" y="2348880"/>
              <a:ext cx="2068689" cy="1194150"/>
            </a:xfrm>
            <a:prstGeom prst="rect">
              <a:avLst/>
            </a:prstGeom>
            <a:noFill/>
          </p:spPr>
          <p:txBody>
            <a:bodyPr wrap="square" rtlCol="0">
              <a:noAutofit/>
            </a:bodyPr>
            <a:lstStyle/>
            <a:p>
              <a:pPr algn="ctr">
                <a:lnSpc>
                  <a:spcPct val="80000"/>
                </a:lnSpc>
              </a:pPr>
              <a:r>
                <a:rPr lang="en-US" sz="2400" b="1" spc="60" dirty="0" smtClean="0">
                  <a:solidFill>
                    <a:schemeClr val="bg1"/>
                  </a:solidFill>
                  <a:effectLst>
                    <a:outerShdw blurRad="50800" dist="25400" dir="5400000" algn="t" rotWithShape="0">
                      <a:prstClr val="black">
                        <a:alpha val="15000"/>
                      </a:prstClr>
                    </a:outerShdw>
                  </a:effectLst>
                </a:rPr>
                <a:t>fast </a:t>
              </a:r>
              <a:r>
                <a:rPr lang="en-US" sz="2400" b="1" spc="60" dirty="0">
                  <a:solidFill>
                    <a:schemeClr val="bg1"/>
                  </a:solidFill>
                  <a:effectLst>
                    <a:outerShdw blurRad="50800" dist="25400" dir="5400000" algn="t" rotWithShape="0">
                      <a:prstClr val="black">
                        <a:alpha val="15000"/>
                      </a:prstClr>
                    </a:outerShdw>
                  </a:effectLst>
                </a:rPr>
                <a:t>and convenient calculation </a:t>
              </a:r>
              <a:r>
                <a:rPr lang="en-US" sz="2400" b="1" spc="60" dirty="0" smtClean="0">
                  <a:solidFill>
                    <a:schemeClr val="bg1"/>
                  </a:solidFill>
                  <a:effectLst>
                    <a:outerShdw blurRad="50800" dist="25400" dir="5400000" algn="t" rotWithShape="0">
                      <a:prstClr val="black">
                        <a:alpha val="15000"/>
                      </a:prstClr>
                    </a:outerShdw>
                  </a:effectLst>
                </a:rPr>
                <a:t>of recipe</a:t>
              </a:r>
              <a:endParaRPr lang="ru-RU"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993319" y="198884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grpSp>
        <p:nvGrpSpPr>
          <p:cNvPr id="23" name="Group 22"/>
          <p:cNvGrpSpPr/>
          <p:nvPr/>
        </p:nvGrpSpPr>
        <p:grpSpPr>
          <a:xfrm>
            <a:off x="6300192" y="1158706"/>
            <a:ext cx="2129408" cy="2708434"/>
            <a:chOff x="3522712" y="1591943"/>
            <a:chExt cx="2129408"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ru-RU" sz="17000" b="1">
                  <a:solidFill>
                    <a:srgbClr val="2A7A9E">
                      <a:alpha val="40000"/>
                    </a:srgbClr>
                  </a:solidFill>
                  <a:latin typeface="+mj-lt"/>
                  <a:cs typeface="Arial" pitchFamily="34" charset="0"/>
                </a:rPr>
                <a:t>2</a:t>
              </a:r>
            </a:p>
          </p:txBody>
        </p:sp>
        <p:sp>
          <p:nvSpPr>
            <p:cNvPr id="16" name="TextBox 15"/>
            <p:cNvSpPr txBox="1"/>
            <p:nvPr/>
          </p:nvSpPr>
          <p:spPr>
            <a:xfrm>
              <a:off x="3522712" y="2356161"/>
              <a:ext cx="2129408" cy="984971"/>
            </a:xfrm>
            <a:prstGeom prst="rect">
              <a:avLst/>
            </a:prstGeom>
            <a:noFill/>
          </p:spPr>
          <p:txBody>
            <a:bodyPr wrap="square" rtlCol="0">
              <a:noAutofit/>
            </a:bodyPr>
            <a:lstStyle/>
            <a:p>
              <a:pPr algn="ctr">
                <a:lnSpc>
                  <a:spcPct val="80000"/>
                </a:lnSpc>
              </a:pPr>
              <a:r>
                <a:rPr lang="en-US" sz="2300" b="1" spc="60" dirty="0">
                  <a:solidFill>
                    <a:schemeClr val="bg1"/>
                  </a:solidFill>
                  <a:effectLst>
                    <a:outerShdw blurRad="50800" dist="25400" dir="5400000" algn="t" rotWithShape="0">
                      <a:prstClr val="black">
                        <a:alpha val="15000"/>
                      </a:prstClr>
                    </a:outerShdw>
                  </a:effectLst>
                </a:rPr>
                <a:t>recipe that meets all norms of feeding</a:t>
              </a:r>
              <a:endParaRPr lang="ru-RU" sz="20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19800"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grpSp>
      <p:grpSp>
        <p:nvGrpSpPr>
          <p:cNvPr id="24" name="Group 23"/>
          <p:cNvGrpSpPr/>
          <p:nvPr/>
        </p:nvGrpSpPr>
        <p:grpSpPr>
          <a:xfrm>
            <a:off x="750711" y="3456870"/>
            <a:ext cx="2209800" cy="2708434"/>
            <a:chOff x="6228184" y="1587511"/>
            <a:chExt cx="2209800" cy="2708434"/>
          </a:xfrm>
        </p:grpSpPr>
        <p:sp>
          <p:nvSpPr>
            <p:cNvPr id="5"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17" name="TextBox 16"/>
            <p:cNvSpPr txBox="1"/>
            <p:nvPr/>
          </p:nvSpPr>
          <p:spPr>
            <a:xfrm>
              <a:off x="6721604" y="1587511"/>
              <a:ext cx="1219200" cy="2708434"/>
            </a:xfrm>
            <a:prstGeom prst="rect">
              <a:avLst/>
            </a:prstGeom>
            <a:noFill/>
          </p:spPr>
          <p:txBody>
            <a:bodyPr wrap="square" rtlCol="0">
              <a:spAutoFit/>
            </a:bodyPr>
            <a:lstStyle/>
            <a:p>
              <a:r>
                <a:rPr lang="ru-RU" sz="17000" b="1">
                  <a:solidFill>
                    <a:srgbClr val="65B131">
                      <a:alpha val="64000"/>
                    </a:srgbClr>
                  </a:solidFill>
                  <a:latin typeface="+mj-lt"/>
                  <a:cs typeface="Arial" pitchFamily="34" charset="0"/>
                </a:rPr>
                <a:t>3</a:t>
              </a:r>
            </a:p>
          </p:txBody>
        </p:sp>
        <p:sp>
          <p:nvSpPr>
            <p:cNvPr id="18" name="TextBox 17"/>
            <p:cNvSpPr txBox="1"/>
            <p:nvPr/>
          </p:nvSpPr>
          <p:spPr>
            <a:xfrm>
              <a:off x="6228184" y="2507499"/>
              <a:ext cx="2209800" cy="1428406"/>
            </a:xfrm>
            <a:prstGeom prst="rect">
              <a:avLst/>
            </a:prstGeom>
            <a:noFill/>
          </p:spPr>
          <p:txBody>
            <a:bodyPr wrap="square" rtlCol="0">
              <a:normAutofit/>
            </a:bodyPr>
            <a:lstStyle/>
            <a:p>
              <a:pPr algn="ctr">
                <a:lnSpc>
                  <a:spcPct val="80000"/>
                </a:lnSpc>
              </a:pPr>
              <a:r>
                <a:rPr lang="en-US" sz="2400" b="1" dirty="0">
                  <a:solidFill>
                    <a:schemeClr val="bg1"/>
                  </a:solidFill>
                  <a:effectLst>
                    <a:outerShdw blurRad="50800" dist="25400" dir="5400000" algn="t" rotWithShape="0">
                      <a:prstClr val="black">
                        <a:alpha val="15000"/>
                      </a:prstClr>
                    </a:outerShdw>
                  </a:effectLst>
                </a:rPr>
                <a:t>recipe that </a:t>
              </a:r>
              <a:endParaRPr lang="en-US" sz="2400" b="1" dirty="0" smtClean="0">
                <a:solidFill>
                  <a:schemeClr val="bg1"/>
                </a:solidFill>
                <a:effectLst>
                  <a:outerShdw blurRad="50800" dist="25400" dir="5400000" algn="t" rotWithShape="0">
                    <a:prstClr val="black">
                      <a:alpha val="15000"/>
                    </a:prstClr>
                  </a:outerShdw>
                </a:effectLst>
              </a:endParaRPr>
            </a:p>
            <a:p>
              <a:pPr algn="ctr">
                <a:lnSpc>
                  <a:spcPct val="80000"/>
                </a:lnSpc>
              </a:pPr>
              <a:r>
                <a:rPr lang="en-US" sz="2400" b="1" dirty="0" smtClean="0">
                  <a:solidFill>
                    <a:schemeClr val="bg1"/>
                  </a:solidFill>
                  <a:effectLst>
                    <a:outerShdw blurRad="50800" dist="25400" dir="5400000" algn="t" rotWithShape="0">
                      <a:prstClr val="black">
                        <a:alpha val="15000"/>
                      </a:prstClr>
                    </a:outerShdw>
                  </a:effectLst>
                </a:rPr>
                <a:t>has </a:t>
              </a:r>
              <a:r>
                <a:rPr lang="en-US" sz="2400" b="1" dirty="0">
                  <a:solidFill>
                    <a:schemeClr val="bg1"/>
                  </a:solidFill>
                  <a:effectLst>
                    <a:outerShdw blurRad="50800" dist="25400" dir="5400000" algn="t" rotWithShape="0">
                      <a:prstClr val="black">
                        <a:alpha val="15000"/>
                      </a:prstClr>
                    </a:outerShdw>
                  </a:effectLst>
                </a:rPr>
                <a:t>the lowest possible cost</a:t>
              </a:r>
              <a:endParaRPr lang="ru-RU" sz="2400" b="1" dirty="0">
                <a:solidFill>
                  <a:schemeClr val="bg1"/>
                </a:solidFill>
                <a:effectLst>
                  <a:outerShdw blurRad="50800" dist="25400" dir="5400000" algn="t" rotWithShape="0">
                    <a:prstClr val="black">
                      <a:alpha val="15000"/>
                    </a:prstClr>
                  </a:outerShdw>
                </a:effectLst>
              </a:endParaRPr>
            </a:p>
          </p:txBody>
        </p:sp>
        <p:sp>
          <p:nvSpPr>
            <p:cNvPr id="21" name="Oval 20"/>
            <p:cNvSpPr/>
            <p:nvPr/>
          </p:nvSpPr>
          <p:spPr>
            <a:xfrm>
              <a:off x="6561564" y="198884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grpSp>
      <p:grpSp>
        <p:nvGrpSpPr>
          <p:cNvPr id="22" name="Group 23"/>
          <p:cNvGrpSpPr/>
          <p:nvPr/>
        </p:nvGrpSpPr>
        <p:grpSpPr>
          <a:xfrm>
            <a:off x="3491880" y="3501008"/>
            <a:ext cx="2281808" cy="2708434"/>
            <a:chOff x="6251757" y="1587511"/>
            <a:chExt cx="2281808" cy="2708434"/>
          </a:xfrm>
        </p:grpSpPr>
        <p:sp>
          <p:nvSpPr>
            <p:cNvPr id="25" name="Oval 4"/>
            <p:cNvSpPr/>
            <p:nvPr/>
          </p:nvSpPr>
          <p:spPr>
            <a:xfrm>
              <a:off x="6342856" y="1953643"/>
              <a:ext cx="2057400" cy="2057400"/>
            </a:xfrm>
            <a:prstGeom prst="ellipse">
              <a:avLst/>
            </a:prstGeom>
            <a:gradFill flip="none" rotWithShape="1">
              <a:gsLst>
                <a:gs pos="5000">
                  <a:srgbClr val="7030A0"/>
                </a:gs>
                <a:gs pos="48000">
                  <a:srgbClr val="7030A0"/>
                </a:gs>
                <a:gs pos="100000">
                  <a:srgbClr val="7030A0"/>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             </a:t>
              </a:r>
            </a:p>
          </p:txBody>
        </p:sp>
        <p:sp>
          <p:nvSpPr>
            <p:cNvPr id="27" name="TextBox 26"/>
            <p:cNvSpPr txBox="1"/>
            <p:nvPr/>
          </p:nvSpPr>
          <p:spPr>
            <a:xfrm>
              <a:off x="6721604" y="1587511"/>
              <a:ext cx="1219200" cy="2708434"/>
            </a:xfrm>
            <a:prstGeom prst="rect">
              <a:avLst/>
            </a:prstGeom>
            <a:noFill/>
          </p:spPr>
          <p:txBody>
            <a:bodyPr wrap="square" rtlCol="0">
              <a:spAutoFit/>
            </a:bodyPr>
            <a:lstStyle/>
            <a:p>
              <a:r>
                <a:rPr lang="ru-RU" sz="17000" b="1" dirty="0" smtClean="0">
                  <a:solidFill>
                    <a:srgbClr val="932CD2"/>
                  </a:solidFill>
                  <a:latin typeface="+mj-lt"/>
                  <a:cs typeface="Arial" pitchFamily="34" charset="0"/>
                </a:rPr>
                <a:t>4</a:t>
              </a:r>
              <a:endParaRPr lang="ru-RU" sz="17000" b="1" dirty="0">
                <a:solidFill>
                  <a:srgbClr val="932CD2"/>
                </a:solidFill>
                <a:latin typeface="+mj-lt"/>
                <a:cs typeface="Arial" pitchFamily="34" charset="0"/>
              </a:endParaRPr>
            </a:p>
          </p:txBody>
        </p:sp>
        <p:sp>
          <p:nvSpPr>
            <p:cNvPr id="28" name="TextBox 27"/>
            <p:cNvSpPr txBox="1"/>
            <p:nvPr/>
          </p:nvSpPr>
          <p:spPr>
            <a:xfrm>
              <a:off x="6251757" y="2307591"/>
              <a:ext cx="2281808" cy="1428406"/>
            </a:xfrm>
            <a:prstGeom prst="rect">
              <a:avLst/>
            </a:prstGeom>
            <a:noFill/>
          </p:spPr>
          <p:txBody>
            <a:bodyPr wrap="square" rtlCol="0">
              <a:noAutofit/>
            </a:bodyPr>
            <a:lstStyle/>
            <a:p>
              <a:pPr algn="ctr">
                <a:lnSpc>
                  <a:spcPct val="80000"/>
                </a:lnSpc>
              </a:pPr>
              <a:r>
                <a:rPr lang="en-US" sz="2400" b="1" dirty="0" smtClean="0">
                  <a:solidFill>
                    <a:schemeClr val="bg1"/>
                  </a:solidFill>
                  <a:effectLst>
                    <a:outerShdw blurRad="50800" dist="25400" dir="5400000" algn="t" rotWithShape="0">
                      <a:prstClr val="black">
                        <a:alpha val="15000"/>
                      </a:prstClr>
                    </a:outerShdw>
                  </a:effectLst>
                </a:rPr>
                <a:t>guaranteed </a:t>
              </a:r>
              <a:r>
                <a:rPr lang="en-US" sz="2400" b="1" dirty="0">
                  <a:solidFill>
                    <a:schemeClr val="bg1"/>
                  </a:solidFill>
                  <a:effectLst>
                    <a:outerShdw blurRad="50800" dist="25400" dir="5400000" algn="t" rotWithShape="0">
                      <a:prstClr val="black">
                        <a:alpha val="15000"/>
                      </a:prstClr>
                    </a:outerShdw>
                  </a:effectLst>
                </a:rPr>
                <a:t>weight gain, milk production and </a:t>
              </a:r>
              <a:r>
                <a:rPr lang="en-US" sz="2400" b="1" dirty="0" smtClean="0">
                  <a:solidFill>
                    <a:schemeClr val="bg1"/>
                  </a:solidFill>
                  <a:effectLst>
                    <a:outerShdw blurRad="50800" dist="25400" dir="5400000" algn="t" rotWithShape="0">
                      <a:prstClr val="black">
                        <a:alpha val="15000"/>
                      </a:prstClr>
                    </a:outerShdw>
                  </a:effectLst>
                </a:rPr>
                <a:t>profit increase</a:t>
              </a:r>
              <a:endParaRPr lang="ru-RU" sz="2400" b="1" dirty="0">
                <a:solidFill>
                  <a:schemeClr val="bg1"/>
                </a:solidFill>
                <a:effectLst>
                  <a:outerShdw blurRad="50800" dist="25400" dir="5400000" algn="t" rotWithShape="0">
                    <a:prstClr val="black">
                      <a:alpha val="15000"/>
                    </a:prstClr>
                  </a:outerShdw>
                </a:effectLst>
              </a:endParaRPr>
            </a:p>
          </p:txBody>
        </p:sp>
        <p:sp>
          <p:nvSpPr>
            <p:cNvPr id="29" name="Oval 20"/>
            <p:cNvSpPr/>
            <p:nvPr/>
          </p:nvSpPr>
          <p:spPr>
            <a:xfrm>
              <a:off x="6587369" y="1988340"/>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a:t>
              </a:r>
            </a:p>
          </p:txBody>
        </p:sp>
      </p:grpSp>
      <p:pic>
        <p:nvPicPr>
          <p:cNvPr id="30" name="Picture 42" descr="Comp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513717" y="1629159"/>
            <a:ext cx="2346334" cy="186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ooter Placeholder 2"/>
          <p:cNvSpPr>
            <a:spLocks noGrp="1"/>
          </p:cNvSpPr>
          <p:nvPr>
            <p:ph type="ftr" sz="quarter" idx="11"/>
          </p:nvPr>
        </p:nvSpPr>
        <p:spPr>
          <a:xfrm>
            <a:off x="-51792" y="6592267"/>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custDataLst>
      <p:tags r:id="rId1"/>
    </p:custDataLst>
    <p:extLst>
      <p:ext uri="{BB962C8B-B14F-4D97-AF65-F5344CB8AC3E}">
        <p14:creationId xmlns:p14="http://schemas.microsoft.com/office/powerpoint/2010/main" val="21490981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dissolve">
                                      <p:cBhvr>
                                        <p:cTn id="11" dur="500"/>
                                        <p:tgtEl>
                                          <p:spTgt spid="30"/>
                                        </p:tgtEl>
                                      </p:cBhvr>
                                    </p:animEffect>
                                  </p:childTnLst>
                                </p:cTn>
                              </p:par>
                            </p:childTnLst>
                          </p:cTn>
                        </p:par>
                        <p:par>
                          <p:cTn id="12" fill="hold">
                            <p:stCondLst>
                              <p:cond delay="2000"/>
                            </p:stCondLst>
                            <p:childTnLst>
                              <p:par>
                                <p:cTn id="13" presetID="2" presetClass="entr" presetSubtype="1" fill="hold" nodeType="afterEffect">
                                  <p:stCondLst>
                                    <p:cond delay="35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childTnLst>
                          </p:cTn>
                        </p:par>
                        <p:par>
                          <p:cTn id="17" fill="hold">
                            <p:stCondLst>
                              <p:cond delay="6000"/>
                            </p:stCondLst>
                            <p:childTnLst>
                              <p:par>
                                <p:cTn id="18" presetID="2" presetClass="entr" presetSubtype="1" fill="hold" nodeType="afterEffect">
                                  <p:stCondLst>
                                    <p:cond delay="35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0-#ppt_h/2"/>
                                          </p:val>
                                        </p:tav>
                                        <p:tav tm="100000">
                                          <p:val>
                                            <p:strVal val="#ppt_y"/>
                                          </p:val>
                                        </p:tav>
                                      </p:tavLst>
                                    </p:anim>
                                  </p:childTnLst>
                                </p:cTn>
                              </p:par>
                            </p:childTnLst>
                          </p:cTn>
                        </p:par>
                        <p:par>
                          <p:cTn id="22" fill="hold">
                            <p:stCondLst>
                              <p:cond delay="10000"/>
                            </p:stCondLst>
                            <p:childTnLst>
                              <p:par>
                                <p:cTn id="23" presetID="2" presetClass="entr" presetSubtype="1" fill="hold" nodeType="afterEffect">
                                  <p:stCondLst>
                                    <p:cond delay="35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0-#ppt_h/2"/>
                                          </p:val>
                                        </p:tav>
                                        <p:tav tm="100000">
                                          <p:val>
                                            <p:strVal val="#ppt_y"/>
                                          </p:val>
                                        </p:tav>
                                      </p:tavLst>
                                    </p:anim>
                                  </p:childTnLst>
                                </p:cTn>
                              </p:par>
                            </p:childTnLst>
                          </p:cTn>
                        </p:par>
                        <p:par>
                          <p:cTn id="27" fill="hold">
                            <p:stCondLst>
                              <p:cond delay="14000"/>
                            </p:stCondLst>
                            <p:childTnLst>
                              <p:par>
                                <p:cTn id="28" presetID="2" presetClass="entr" presetSubtype="1" fill="hold" nodeType="afterEffect">
                                  <p:stCondLst>
                                    <p:cond delay="350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7472" y="228600"/>
            <a:ext cx="8763000" cy="381000"/>
          </a:xfrm>
        </p:spPr>
        <p:txBody>
          <a:bodyPr>
            <a:noAutofit/>
          </a:bodyPr>
          <a:lstStyle/>
          <a:p>
            <a:pPr algn="ctr">
              <a:defRPr/>
            </a:pPr>
            <a:r>
              <a:rPr lang="ru-RU" sz="3400" dirty="0" smtClean="0">
                <a:solidFill>
                  <a:prstClr val="black">
                    <a:lumMod val="50000"/>
                    <a:lumOff val="50000"/>
                  </a:prstClr>
                </a:solidFill>
              </a:rPr>
              <a:t> </a:t>
            </a:r>
            <a:r>
              <a:rPr lang="en-US" altLang="uk-UA" sz="3400" dirty="0">
                <a:solidFill>
                  <a:prstClr val="black">
                    <a:lumMod val="50000"/>
                    <a:lumOff val="50000"/>
                  </a:prstClr>
                </a:solidFill>
              </a:rPr>
              <a:t>Getting </a:t>
            </a:r>
            <a:r>
              <a:rPr lang="en-US" altLang="uk-UA" sz="3400" dirty="0" smtClean="0">
                <a:solidFill>
                  <a:prstClr val="black">
                    <a:lumMod val="50000"/>
                    <a:lumOff val="50000"/>
                  </a:prstClr>
                </a:solidFill>
              </a:rPr>
              <a:t>results with </a:t>
            </a:r>
            <a:r>
              <a:rPr lang="ru-RU" altLang="uk-UA" sz="3400" b="1" dirty="0" err="1" smtClean="0">
                <a:solidFill>
                  <a:schemeClr val="tx2">
                    <a:lumMod val="75000"/>
                  </a:schemeClr>
                </a:solidFill>
              </a:rPr>
              <a:t>WinMix</a:t>
            </a:r>
            <a:r>
              <a:rPr lang="ru-RU" altLang="uk-UA" sz="3400" dirty="0" smtClean="0"/>
              <a:t> </a:t>
            </a:r>
          </a:p>
        </p:txBody>
      </p:sp>
      <p:sp>
        <p:nvSpPr>
          <p:cNvPr id="57350" name="AutoShape 6"/>
          <p:cNvSpPr>
            <a:spLocks noChangeArrowheads="1"/>
          </p:cNvSpPr>
          <p:nvPr/>
        </p:nvSpPr>
        <p:spPr bwMode="auto">
          <a:xfrm>
            <a:off x="2667000" y="838200"/>
            <a:ext cx="4114800" cy="381000"/>
          </a:xfrm>
          <a:prstGeom prst="flowChartAlternate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uk-UA" sz="2000" dirty="0">
                <a:solidFill>
                  <a:srgbClr val="040000"/>
                </a:solidFill>
                <a:latin typeface="+mn-lt"/>
              </a:rPr>
              <a:t>Type of animal, weight, age</a:t>
            </a:r>
            <a:endParaRPr lang="ru-RU" altLang="uk-UA" sz="2000" dirty="0">
              <a:solidFill>
                <a:srgbClr val="040000"/>
              </a:solidFill>
              <a:latin typeface="+mn-lt"/>
            </a:endParaRPr>
          </a:p>
        </p:txBody>
      </p:sp>
      <p:sp>
        <p:nvSpPr>
          <p:cNvPr id="57354" name="AutoShape 10"/>
          <p:cNvSpPr>
            <a:spLocks noChangeArrowheads="1"/>
          </p:cNvSpPr>
          <p:nvPr/>
        </p:nvSpPr>
        <p:spPr bwMode="auto">
          <a:xfrm>
            <a:off x="2483768" y="5729209"/>
            <a:ext cx="4602832" cy="889639"/>
          </a:xfrm>
          <a:prstGeom prst="flowChartAlternateProcess">
            <a:avLst/>
          </a:prstGeom>
          <a:gradFill flip="none" rotWithShape="1">
            <a:gsLst>
              <a:gs pos="0">
                <a:srgbClr val="9192CD"/>
              </a:gs>
              <a:gs pos="39999">
                <a:srgbClr val="8CA8F8"/>
              </a:gs>
              <a:gs pos="70000">
                <a:srgbClr val="A5A9F1"/>
              </a:gs>
              <a:gs pos="100000">
                <a:srgbClr val="E3ECF9"/>
              </a:gs>
            </a:gsLst>
            <a:lin ang="5400000" scaled="1"/>
            <a:tileRect/>
          </a:gradFill>
          <a:ln>
            <a:headEnd/>
            <a:tailEnd/>
          </a:ln>
          <a:effectLst>
            <a:outerShdw blurRad="40000" dist="23000" dir="5400000" rotWithShape="0">
              <a:srgbClr val="000000">
                <a:alpha val="35000"/>
              </a:srgbClr>
            </a:outerShdw>
            <a:softEdge rad="127000"/>
          </a:effectLst>
          <a:scene3d>
            <a:camera prst="orthographicFront">
              <a:rot lat="0" lon="0" rev="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uk-UA" sz="2400" dirty="0" smtClean="0">
                <a:solidFill>
                  <a:schemeClr val="tx1">
                    <a:lumMod val="90000"/>
                    <a:lumOff val="10000"/>
                  </a:schemeClr>
                </a:solidFill>
                <a:latin typeface="+mn-lt"/>
              </a:rPr>
              <a:t>The most optimal result : balanced </a:t>
            </a:r>
          </a:p>
          <a:p>
            <a:pPr algn="ctr" eaLnBrk="1" hangingPunct="1">
              <a:spcBef>
                <a:spcPct val="0"/>
              </a:spcBef>
              <a:buClrTx/>
              <a:buSzTx/>
              <a:buFontTx/>
              <a:buNone/>
            </a:pPr>
            <a:r>
              <a:rPr lang="en-US" altLang="uk-UA" sz="2400" dirty="0" smtClean="0">
                <a:solidFill>
                  <a:schemeClr val="tx1">
                    <a:lumMod val="90000"/>
                    <a:lumOff val="10000"/>
                  </a:schemeClr>
                </a:solidFill>
                <a:latin typeface="+mn-lt"/>
              </a:rPr>
              <a:t>feeding </a:t>
            </a:r>
            <a:r>
              <a:rPr lang="en-US" altLang="uk-UA" sz="2400" dirty="0">
                <a:solidFill>
                  <a:schemeClr val="tx1">
                    <a:lumMod val="90000"/>
                    <a:lumOff val="10000"/>
                  </a:schemeClr>
                </a:solidFill>
                <a:latin typeface="+mn-lt"/>
              </a:rPr>
              <a:t>recipe </a:t>
            </a:r>
            <a:r>
              <a:rPr lang="en-US" altLang="uk-UA" sz="2400" dirty="0" smtClean="0">
                <a:solidFill>
                  <a:schemeClr val="tx1">
                    <a:lumMod val="90000"/>
                    <a:lumOff val="10000"/>
                  </a:schemeClr>
                </a:solidFill>
                <a:latin typeface="+mn-lt"/>
              </a:rPr>
              <a:t>at </a:t>
            </a:r>
            <a:r>
              <a:rPr lang="en-US" altLang="uk-UA" sz="2400" dirty="0">
                <a:solidFill>
                  <a:schemeClr val="tx1">
                    <a:lumMod val="90000"/>
                    <a:lumOff val="10000"/>
                  </a:schemeClr>
                </a:solidFill>
                <a:latin typeface="+mn-lt"/>
              </a:rPr>
              <a:t>the lowest </a:t>
            </a:r>
            <a:r>
              <a:rPr lang="en-US" altLang="uk-UA" sz="2400" dirty="0" smtClean="0">
                <a:solidFill>
                  <a:schemeClr val="tx1">
                    <a:lumMod val="90000"/>
                    <a:lumOff val="10000"/>
                  </a:schemeClr>
                </a:solidFill>
                <a:latin typeface="+mn-lt"/>
              </a:rPr>
              <a:t>cost</a:t>
            </a:r>
            <a:endParaRPr lang="ru-RU" altLang="uk-UA" sz="2400" dirty="0">
              <a:solidFill>
                <a:schemeClr val="tx1">
                  <a:lumMod val="90000"/>
                  <a:lumOff val="10000"/>
                </a:schemeClr>
              </a:solidFill>
              <a:latin typeface="+mn-lt"/>
            </a:endParaRPr>
          </a:p>
        </p:txBody>
      </p:sp>
      <p:sp>
        <p:nvSpPr>
          <p:cNvPr id="57355" name="AutoShape 11"/>
          <p:cNvSpPr>
            <a:spLocks noChangeArrowheads="1"/>
          </p:cNvSpPr>
          <p:nvPr/>
        </p:nvSpPr>
        <p:spPr bwMode="auto">
          <a:xfrm>
            <a:off x="107504" y="1916832"/>
            <a:ext cx="2259360" cy="1632384"/>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uk-UA" sz="2000" dirty="0">
                <a:solidFill>
                  <a:srgbClr val="464646"/>
                </a:solidFill>
                <a:latin typeface="+mn-lt"/>
              </a:rPr>
              <a:t>s</a:t>
            </a:r>
            <a:r>
              <a:rPr lang="en-US" altLang="uk-UA" sz="2000" dirty="0" smtClean="0">
                <a:solidFill>
                  <a:srgbClr val="464646"/>
                </a:solidFill>
                <a:latin typeface="+mn-lt"/>
              </a:rPr>
              <a:t>et of raw materials,</a:t>
            </a:r>
          </a:p>
          <a:p>
            <a:pPr algn="ctr" eaLnBrk="1" hangingPunct="1">
              <a:spcBef>
                <a:spcPct val="0"/>
              </a:spcBef>
              <a:buClrTx/>
              <a:buSzTx/>
              <a:buFontTx/>
              <a:buNone/>
            </a:pPr>
            <a:r>
              <a:rPr lang="en-US" altLang="uk-UA" sz="2000" dirty="0" smtClean="0">
                <a:solidFill>
                  <a:srgbClr val="464646"/>
                </a:solidFill>
                <a:latin typeface="+mn-lt"/>
              </a:rPr>
              <a:t>min-max and </a:t>
            </a:r>
          </a:p>
          <a:p>
            <a:pPr algn="ctr" eaLnBrk="1" hangingPunct="1">
              <a:spcBef>
                <a:spcPct val="0"/>
              </a:spcBef>
              <a:buClrTx/>
              <a:buSzTx/>
              <a:buFontTx/>
              <a:buNone/>
            </a:pPr>
            <a:r>
              <a:rPr lang="en-US" altLang="uk-UA" sz="2000" dirty="0" smtClean="0">
                <a:solidFill>
                  <a:srgbClr val="464646"/>
                </a:solidFill>
                <a:latin typeface="+mn-lt"/>
              </a:rPr>
              <a:t>additional limits to</a:t>
            </a:r>
          </a:p>
          <a:p>
            <a:pPr algn="ctr" eaLnBrk="1" hangingPunct="1">
              <a:spcBef>
                <a:spcPct val="0"/>
              </a:spcBef>
              <a:buClrTx/>
              <a:buSzTx/>
              <a:buFontTx/>
              <a:buNone/>
            </a:pPr>
            <a:r>
              <a:rPr lang="en-US" altLang="uk-UA" sz="2000" dirty="0">
                <a:solidFill>
                  <a:srgbClr val="464646"/>
                </a:solidFill>
                <a:latin typeface="+mn-lt"/>
              </a:rPr>
              <a:t>their </a:t>
            </a:r>
            <a:r>
              <a:rPr lang="en-US" altLang="uk-UA" sz="2000" dirty="0" smtClean="0">
                <a:solidFill>
                  <a:srgbClr val="464646"/>
                </a:solidFill>
                <a:latin typeface="+mn-lt"/>
              </a:rPr>
              <a:t>content </a:t>
            </a:r>
          </a:p>
          <a:p>
            <a:pPr algn="ctr" eaLnBrk="1" hangingPunct="1">
              <a:spcBef>
                <a:spcPct val="0"/>
              </a:spcBef>
              <a:buClrTx/>
              <a:buSzTx/>
              <a:buFontTx/>
              <a:buNone/>
            </a:pPr>
            <a:r>
              <a:rPr lang="en-US" altLang="uk-UA" sz="2000" dirty="0" smtClean="0">
                <a:solidFill>
                  <a:srgbClr val="464646"/>
                </a:solidFill>
                <a:latin typeface="+mn-lt"/>
              </a:rPr>
              <a:t>in the </a:t>
            </a:r>
            <a:r>
              <a:rPr lang="en-US" altLang="uk-UA" sz="2000" dirty="0">
                <a:solidFill>
                  <a:srgbClr val="464646"/>
                </a:solidFill>
                <a:latin typeface="+mn-lt"/>
              </a:rPr>
              <a:t>recipe</a:t>
            </a:r>
            <a:endParaRPr lang="en-US" altLang="uk-UA" sz="2000" dirty="0" smtClean="0">
              <a:solidFill>
                <a:srgbClr val="464646"/>
              </a:solidFill>
              <a:latin typeface="+mn-lt"/>
            </a:endParaRPr>
          </a:p>
        </p:txBody>
      </p:sp>
      <p:sp>
        <p:nvSpPr>
          <p:cNvPr id="57356" name="AutoShape 12"/>
          <p:cNvSpPr>
            <a:spLocks noChangeArrowheads="1"/>
          </p:cNvSpPr>
          <p:nvPr/>
        </p:nvSpPr>
        <p:spPr bwMode="auto">
          <a:xfrm>
            <a:off x="2483768" y="1916832"/>
            <a:ext cx="4648200" cy="1440160"/>
          </a:xfrm>
          <a:prstGeom prst="flowChartProcess">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None/>
            </a:pPr>
            <a:r>
              <a:rPr lang="en-US" altLang="uk-UA" sz="2000" dirty="0">
                <a:solidFill>
                  <a:srgbClr val="464646"/>
                </a:solidFill>
                <a:latin typeface="+mn-lt"/>
              </a:rPr>
              <a:t>set of nutrients, minimum and </a:t>
            </a:r>
          </a:p>
          <a:p>
            <a:pPr algn="ctr" eaLnBrk="1" hangingPunct="1">
              <a:spcBef>
                <a:spcPct val="0"/>
              </a:spcBef>
              <a:buClrTx/>
              <a:buSzTx/>
              <a:buNone/>
            </a:pPr>
            <a:r>
              <a:rPr lang="en-US" altLang="uk-UA" sz="2000" dirty="0">
                <a:solidFill>
                  <a:srgbClr val="464646"/>
                </a:solidFill>
                <a:latin typeface="+mn-lt"/>
              </a:rPr>
              <a:t>maximum limits on their content </a:t>
            </a:r>
          </a:p>
          <a:p>
            <a:pPr algn="ctr" eaLnBrk="1" hangingPunct="1">
              <a:spcBef>
                <a:spcPct val="0"/>
              </a:spcBef>
              <a:buClrTx/>
              <a:buSzTx/>
              <a:buNone/>
            </a:pPr>
            <a:r>
              <a:rPr lang="en-US" altLang="uk-UA" sz="2000" dirty="0">
                <a:solidFill>
                  <a:srgbClr val="464646"/>
                </a:solidFill>
                <a:latin typeface="+mn-lt"/>
              </a:rPr>
              <a:t>in the recipe and additional limits </a:t>
            </a:r>
          </a:p>
          <a:p>
            <a:pPr algn="ctr" eaLnBrk="1" hangingPunct="1">
              <a:spcBef>
                <a:spcPct val="0"/>
              </a:spcBef>
              <a:buClrTx/>
              <a:buSzTx/>
              <a:buNone/>
            </a:pPr>
            <a:r>
              <a:rPr lang="en-US" altLang="uk-UA" sz="2000" dirty="0">
                <a:solidFill>
                  <a:srgbClr val="464646"/>
                </a:solidFill>
                <a:latin typeface="+mn-lt"/>
              </a:rPr>
              <a:t>(nutrients </a:t>
            </a:r>
            <a:r>
              <a:rPr lang="en-US" altLang="uk-UA" sz="2000" dirty="0" smtClean="0">
                <a:solidFill>
                  <a:srgbClr val="464646"/>
                </a:solidFill>
                <a:latin typeface="+mn-lt"/>
              </a:rPr>
              <a:t>ratio, </a:t>
            </a:r>
            <a:r>
              <a:rPr lang="en-US" altLang="uk-UA" sz="2000" dirty="0">
                <a:solidFill>
                  <a:srgbClr val="464646"/>
                </a:solidFill>
                <a:latin typeface="+mn-lt"/>
              </a:rPr>
              <a:t>sum etc.)</a:t>
            </a:r>
          </a:p>
        </p:txBody>
      </p:sp>
      <p:sp>
        <p:nvSpPr>
          <p:cNvPr id="57357" name="AutoShape 13"/>
          <p:cNvSpPr>
            <a:spLocks noChangeArrowheads="1"/>
          </p:cNvSpPr>
          <p:nvPr/>
        </p:nvSpPr>
        <p:spPr bwMode="auto">
          <a:xfrm>
            <a:off x="7239000" y="1905000"/>
            <a:ext cx="1774314" cy="1002432"/>
          </a:xfrm>
          <a:prstGeom prst="flowChartProcess">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uk-UA" sz="2000" dirty="0">
                <a:solidFill>
                  <a:srgbClr val="464646"/>
                </a:solidFill>
                <a:latin typeface="+mn-lt"/>
              </a:rPr>
              <a:t>Cost of raw </a:t>
            </a:r>
            <a:endParaRPr lang="en-US" altLang="uk-UA" sz="2000" dirty="0" smtClean="0">
              <a:solidFill>
                <a:srgbClr val="464646"/>
              </a:solidFill>
              <a:latin typeface="+mn-lt"/>
            </a:endParaRPr>
          </a:p>
          <a:p>
            <a:pPr algn="ctr" eaLnBrk="1" hangingPunct="1">
              <a:spcBef>
                <a:spcPct val="0"/>
              </a:spcBef>
              <a:buClrTx/>
              <a:buSzTx/>
              <a:buFontTx/>
              <a:buNone/>
            </a:pPr>
            <a:r>
              <a:rPr lang="en-US" altLang="uk-UA" sz="2000" dirty="0" smtClean="0">
                <a:solidFill>
                  <a:srgbClr val="464646"/>
                </a:solidFill>
                <a:latin typeface="+mn-lt"/>
              </a:rPr>
              <a:t>materials </a:t>
            </a:r>
          </a:p>
          <a:p>
            <a:pPr algn="ctr" eaLnBrk="1" hangingPunct="1">
              <a:spcBef>
                <a:spcPct val="0"/>
              </a:spcBef>
              <a:buClrTx/>
              <a:buSzTx/>
              <a:buFontTx/>
              <a:buNone/>
            </a:pPr>
            <a:r>
              <a:rPr lang="en-US" altLang="uk-UA" sz="2000" dirty="0" smtClean="0">
                <a:solidFill>
                  <a:srgbClr val="464646"/>
                </a:solidFill>
                <a:latin typeface="+mn-lt"/>
              </a:rPr>
              <a:t>in </a:t>
            </a:r>
            <a:r>
              <a:rPr lang="en-US" altLang="uk-UA" sz="2000" dirty="0">
                <a:solidFill>
                  <a:srgbClr val="464646"/>
                </a:solidFill>
                <a:latin typeface="+mn-lt"/>
              </a:rPr>
              <a:t>the recipe</a:t>
            </a:r>
            <a:endParaRPr lang="ru-RU" altLang="uk-UA" sz="2000" dirty="0">
              <a:solidFill>
                <a:srgbClr val="464646"/>
              </a:solidFill>
              <a:latin typeface="+mn-lt"/>
            </a:endParaRPr>
          </a:p>
        </p:txBody>
      </p:sp>
      <p:sp>
        <p:nvSpPr>
          <p:cNvPr id="57366" name="AutoShape 22"/>
          <p:cNvSpPr>
            <a:spLocks noChangeArrowheads="1"/>
          </p:cNvSpPr>
          <p:nvPr/>
        </p:nvSpPr>
        <p:spPr bwMode="auto">
          <a:xfrm>
            <a:off x="49560" y="1299592"/>
            <a:ext cx="2362200" cy="617240"/>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uk-UA" sz="2000" dirty="0" smtClean="0">
                <a:solidFill>
                  <a:srgbClr val="040000"/>
                </a:solidFill>
                <a:latin typeface="+mn-lt"/>
              </a:rPr>
              <a:t>Raw materials</a:t>
            </a:r>
            <a:endParaRPr lang="ru-RU" altLang="uk-UA" sz="2000" dirty="0">
              <a:solidFill>
                <a:srgbClr val="040000"/>
              </a:solidFill>
              <a:latin typeface="+mn-lt"/>
            </a:endParaRPr>
          </a:p>
        </p:txBody>
      </p:sp>
      <p:sp>
        <p:nvSpPr>
          <p:cNvPr id="57374" name="Line 30"/>
          <p:cNvSpPr>
            <a:spLocks noChangeShapeType="1"/>
          </p:cNvSpPr>
          <p:nvPr/>
        </p:nvSpPr>
        <p:spPr bwMode="auto">
          <a:xfrm>
            <a:off x="1828800" y="1066800"/>
            <a:ext cx="0" cy="2286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lstStyle/>
          <a:p>
            <a:endParaRPr lang="uk-UA"/>
          </a:p>
        </p:txBody>
      </p:sp>
      <p:sp>
        <p:nvSpPr>
          <p:cNvPr id="57375" name="Line 31"/>
          <p:cNvSpPr>
            <a:spLocks noChangeShapeType="1"/>
          </p:cNvSpPr>
          <p:nvPr/>
        </p:nvSpPr>
        <p:spPr bwMode="auto">
          <a:xfrm>
            <a:off x="7696200" y="1066800"/>
            <a:ext cx="0" cy="2286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wrap="none"/>
          <a:lstStyle/>
          <a:p>
            <a:endParaRPr lang="uk-UA"/>
          </a:p>
        </p:txBody>
      </p:sp>
      <p:sp>
        <p:nvSpPr>
          <p:cNvPr id="57376" name="Line 32"/>
          <p:cNvSpPr>
            <a:spLocks noChangeShapeType="1"/>
          </p:cNvSpPr>
          <p:nvPr/>
        </p:nvSpPr>
        <p:spPr bwMode="auto">
          <a:xfrm>
            <a:off x="1828800" y="1066800"/>
            <a:ext cx="838200" cy="0"/>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lstStyle/>
          <a:p>
            <a:endParaRPr lang="uk-UA"/>
          </a:p>
        </p:txBody>
      </p:sp>
      <p:sp>
        <p:nvSpPr>
          <p:cNvPr id="57377" name="Line 33"/>
          <p:cNvSpPr>
            <a:spLocks noChangeShapeType="1"/>
          </p:cNvSpPr>
          <p:nvPr/>
        </p:nvSpPr>
        <p:spPr bwMode="auto">
          <a:xfrm>
            <a:off x="6781800" y="1066800"/>
            <a:ext cx="914400" cy="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wrap="none"/>
          <a:lstStyle/>
          <a:p>
            <a:endParaRPr lang="uk-UA"/>
          </a:p>
        </p:txBody>
      </p:sp>
      <p:sp>
        <p:nvSpPr>
          <p:cNvPr id="57379" name="Line 35"/>
          <p:cNvSpPr>
            <a:spLocks noChangeShapeType="1"/>
          </p:cNvSpPr>
          <p:nvPr/>
        </p:nvSpPr>
        <p:spPr bwMode="auto">
          <a:xfrm>
            <a:off x="4724400" y="3368824"/>
            <a:ext cx="0" cy="369168"/>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wrap="none"/>
          <a:lstStyle/>
          <a:p>
            <a:endParaRPr lang="uk-UA"/>
          </a:p>
        </p:txBody>
      </p:sp>
      <p:sp>
        <p:nvSpPr>
          <p:cNvPr id="57380" name="Line 36"/>
          <p:cNvSpPr>
            <a:spLocks noChangeShapeType="1"/>
          </p:cNvSpPr>
          <p:nvPr/>
        </p:nvSpPr>
        <p:spPr bwMode="auto">
          <a:xfrm>
            <a:off x="4792663" y="5517232"/>
            <a:ext cx="0" cy="228600"/>
          </a:xfrm>
          <a:prstGeom prst="line">
            <a:avLst/>
          </a:prstGeom>
          <a:ln>
            <a:headEnd/>
            <a:tailEnd type="triangle" w="med" len="med"/>
          </a:ln>
        </p:spPr>
        <p:style>
          <a:lnRef idx="3">
            <a:schemeClr val="accent4"/>
          </a:lnRef>
          <a:fillRef idx="0">
            <a:schemeClr val="accent4"/>
          </a:fillRef>
          <a:effectRef idx="2">
            <a:schemeClr val="accent4"/>
          </a:effectRef>
          <a:fontRef idx="minor">
            <a:schemeClr val="tx1"/>
          </a:fontRef>
        </p:style>
        <p:txBody>
          <a:bodyPr wrap="none"/>
          <a:lstStyle/>
          <a:p>
            <a:endParaRPr lang="uk-UA"/>
          </a:p>
        </p:txBody>
      </p:sp>
      <p:sp>
        <p:nvSpPr>
          <p:cNvPr id="57381" name="Line 37"/>
          <p:cNvSpPr>
            <a:spLocks noChangeShapeType="1"/>
          </p:cNvSpPr>
          <p:nvPr/>
        </p:nvSpPr>
        <p:spPr bwMode="auto">
          <a:xfrm>
            <a:off x="1905000" y="3844280"/>
            <a:ext cx="2133600"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lstStyle/>
          <a:p>
            <a:endParaRPr lang="uk-UA"/>
          </a:p>
        </p:txBody>
      </p:sp>
      <p:sp>
        <p:nvSpPr>
          <p:cNvPr id="57382" name="Line 38"/>
          <p:cNvSpPr>
            <a:spLocks noChangeShapeType="1"/>
          </p:cNvSpPr>
          <p:nvPr/>
        </p:nvSpPr>
        <p:spPr bwMode="auto">
          <a:xfrm flipH="1">
            <a:off x="5562600" y="3844280"/>
            <a:ext cx="2133600" cy="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wrap="none"/>
          <a:lstStyle/>
          <a:p>
            <a:endParaRPr lang="uk-UA"/>
          </a:p>
        </p:txBody>
      </p:sp>
      <p:sp>
        <p:nvSpPr>
          <p:cNvPr id="57383" name="Line 39"/>
          <p:cNvSpPr>
            <a:spLocks noChangeShapeType="1"/>
          </p:cNvSpPr>
          <p:nvPr/>
        </p:nvSpPr>
        <p:spPr bwMode="auto">
          <a:xfrm>
            <a:off x="1905000" y="3553408"/>
            <a:ext cx="0" cy="260784"/>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lstStyle/>
          <a:p>
            <a:endParaRPr lang="uk-UA"/>
          </a:p>
        </p:txBody>
      </p:sp>
      <p:sp>
        <p:nvSpPr>
          <p:cNvPr id="57384" name="Line 40"/>
          <p:cNvSpPr>
            <a:spLocks noChangeShapeType="1"/>
          </p:cNvSpPr>
          <p:nvPr/>
        </p:nvSpPr>
        <p:spPr bwMode="auto">
          <a:xfrm>
            <a:off x="7696200" y="2907432"/>
            <a:ext cx="0" cy="936848"/>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wrap="none"/>
          <a:lstStyle/>
          <a:p>
            <a:endParaRPr lang="uk-UA"/>
          </a:p>
        </p:txBody>
      </p:sp>
      <p:pic>
        <p:nvPicPr>
          <p:cNvPr id="57386" name="Picture 42" descr="Comp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4067200" y="3750022"/>
            <a:ext cx="2160984"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AutoShape 7"/>
          <p:cNvSpPr>
            <a:spLocks noChangeArrowheads="1"/>
          </p:cNvSpPr>
          <p:nvPr/>
        </p:nvSpPr>
        <p:spPr bwMode="auto">
          <a:xfrm>
            <a:off x="2438400" y="1295400"/>
            <a:ext cx="4648200" cy="609600"/>
          </a:xfrm>
          <a:prstGeom prst="flowChartAlternateProcess">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uk-UA" sz="2000" dirty="0">
                <a:solidFill>
                  <a:srgbClr val="040000"/>
                </a:solidFill>
                <a:latin typeface="+mn-lt"/>
              </a:rPr>
              <a:t>Feeding Template </a:t>
            </a:r>
            <a:r>
              <a:rPr lang="en-US" altLang="uk-UA" sz="2000" dirty="0" smtClean="0">
                <a:solidFill>
                  <a:srgbClr val="040000"/>
                </a:solidFill>
                <a:latin typeface="+mn-lt"/>
              </a:rPr>
              <a:t>for </a:t>
            </a:r>
            <a:r>
              <a:rPr lang="en-US" altLang="uk-UA" sz="2000" dirty="0">
                <a:solidFill>
                  <a:srgbClr val="040000"/>
                </a:solidFill>
                <a:latin typeface="+mn-lt"/>
              </a:rPr>
              <a:t>this category </a:t>
            </a:r>
            <a:endParaRPr lang="en-US" altLang="uk-UA" sz="2000" dirty="0" smtClean="0">
              <a:solidFill>
                <a:srgbClr val="040000"/>
              </a:solidFill>
              <a:latin typeface="+mn-lt"/>
            </a:endParaRPr>
          </a:p>
          <a:p>
            <a:pPr algn="ctr" eaLnBrk="1" hangingPunct="1">
              <a:spcBef>
                <a:spcPct val="0"/>
              </a:spcBef>
              <a:buClrTx/>
              <a:buSzTx/>
              <a:buFontTx/>
              <a:buNone/>
            </a:pPr>
            <a:r>
              <a:rPr lang="en-US" altLang="uk-UA" sz="2000" dirty="0" smtClean="0">
                <a:solidFill>
                  <a:srgbClr val="040000"/>
                </a:solidFill>
                <a:latin typeface="+mn-lt"/>
              </a:rPr>
              <a:t>of animals (or set of nutrients)</a:t>
            </a:r>
            <a:endParaRPr lang="ru-RU" altLang="uk-UA" sz="2000" dirty="0">
              <a:solidFill>
                <a:srgbClr val="040000"/>
              </a:solidFill>
              <a:latin typeface="+mn-lt"/>
            </a:endParaRPr>
          </a:p>
        </p:txBody>
      </p:sp>
      <p:sp>
        <p:nvSpPr>
          <p:cNvPr id="57353" name="AutoShape 9"/>
          <p:cNvSpPr>
            <a:spLocks noChangeArrowheads="1"/>
          </p:cNvSpPr>
          <p:nvPr/>
        </p:nvSpPr>
        <p:spPr bwMode="auto">
          <a:xfrm>
            <a:off x="7164288" y="1295400"/>
            <a:ext cx="1905000" cy="609600"/>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spcBef>
                <a:spcPct val="20000"/>
              </a:spcBef>
              <a:buClr>
                <a:schemeClr val="accent1"/>
              </a:buClr>
              <a:buSzPct val="8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tx2"/>
              </a:buClr>
              <a:buSzPct val="70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accent1"/>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lr>
                <a:schemeClr val="tx2"/>
              </a:buClr>
              <a:buSzPct val="5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55000"/>
              <a:buFont typeface="Wingdings" pitchFamily="2" charset="2"/>
              <a:buChar char="n"/>
              <a:defRPr sz="2000">
                <a:solidFill>
                  <a:schemeClr val="tx1"/>
                </a:solidFill>
                <a:latin typeface="Tahoma" pitchFamily="34" charset="0"/>
              </a:defRPr>
            </a:lvl9pPr>
          </a:lstStyle>
          <a:p>
            <a:pPr algn="ctr" eaLnBrk="1" hangingPunct="1">
              <a:spcBef>
                <a:spcPct val="0"/>
              </a:spcBef>
              <a:buClrTx/>
              <a:buSzTx/>
              <a:buFontTx/>
              <a:buNone/>
            </a:pPr>
            <a:r>
              <a:rPr lang="en-US" altLang="uk-UA" sz="2000" dirty="0" smtClean="0">
                <a:solidFill>
                  <a:srgbClr val="040000"/>
                </a:solidFill>
                <a:latin typeface="+mn-lt"/>
              </a:rPr>
              <a:t>Price-list</a:t>
            </a:r>
            <a:endParaRPr lang="ru-RU" altLang="uk-UA" sz="2000" dirty="0">
              <a:solidFill>
                <a:srgbClr val="040000"/>
              </a:solidFill>
              <a:latin typeface="+mn-lt"/>
            </a:endParaRPr>
          </a:p>
        </p:txBody>
      </p:sp>
      <p:sp>
        <p:nvSpPr>
          <p:cNvPr id="57373" name="Line 29"/>
          <p:cNvSpPr>
            <a:spLocks noChangeShapeType="1"/>
          </p:cNvSpPr>
          <p:nvPr/>
        </p:nvSpPr>
        <p:spPr bwMode="auto">
          <a:xfrm>
            <a:off x="4724400" y="1188368"/>
            <a:ext cx="0" cy="152400"/>
          </a:xfrm>
          <a:prstGeom prst="line">
            <a:avLst/>
          </a:prstGeom>
          <a:ln>
            <a:headEnd/>
            <a:tailEnd type="triangle" w="med" len="med"/>
          </a:ln>
        </p:spPr>
        <p:style>
          <a:lnRef idx="2">
            <a:schemeClr val="accent4"/>
          </a:lnRef>
          <a:fillRef idx="0">
            <a:schemeClr val="accent4"/>
          </a:fillRef>
          <a:effectRef idx="1">
            <a:schemeClr val="accent4"/>
          </a:effectRef>
          <a:fontRef idx="minor">
            <a:schemeClr val="tx1"/>
          </a:fontRef>
        </p:style>
        <p:txBody>
          <a:bodyPr wrap="none"/>
          <a:lstStyle/>
          <a:p>
            <a:endParaRPr lang="uk-UA"/>
          </a:p>
        </p:txBody>
      </p:sp>
      <p:sp>
        <p:nvSpPr>
          <p:cNvPr id="24" name="Footer Placeholder 2"/>
          <p:cNvSpPr>
            <a:spLocks noGrp="1"/>
          </p:cNvSpPr>
          <p:nvPr>
            <p:ph type="ftr" sz="quarter" idx="11"/>
          </p:nvPr>
        </p:nvSpPr>
        <p:spPr>
          <a:xfrm>
            <a:off x="-51792" y="6592267"/>
            <a:ext cx="2895600" cy="365125"/>
          </a:xfrm>
        </p:spPr>
        <p:txBody>
          <a:bodyPr/>
          <a:lstStyle/>
          <a:p>
            <a:r>
              <a:rPr kumimoji="0" lang="en-US" sz="1300" b="1" dirty="0" smtClean="0">
                <a:solidFill>
                  <a:schemeClr val="bg1"/>
                </a:solidFill>
              </a:rPr>
              <a:t>www.winmixsoft.com</a:t>
            </a:r>
            <a:endParaRPr kumimoji="0" lang="ru-RU" sz="1300" b="1" dirty="0">
              <a:solidFill>
                <a:schemeClr val="bg1"/>
              </a:solidFill>
            </a:endParaRPr>
          </a:p>
        </p:txBody>
      </p:sp>
    </p:spTree>
    <p:extLst>
      <p:ext uri="{BB962C8B-B14F-4D97-AF65-F5344CB8AC3E}">
        <p14:creationId xmlns:p14="http://schemas.microsoft.com/office/powerpoint/2010/main" val="26206865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strips(downRight)">
                                      <p:cBhvr>
                                        <p:cTn id="7" dur="5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animEffect transition="in" filter="barn(inVertical)">
                                      <p:cBhvr>
                                        <p:cTn id="12" dur="500"/>
                                        <p:tgtEl>
                                          <p:spTgt spid="57350"/>
                                        </p:tgtEl>
                                      </p:cBhvr>
                                    </p:animEffect>
                                  </p:childTnLst>
                                </p:cTn>
                              </p:par>
                            </p:childTnLst>
                          </p:cTn>
                        </p:par>
                        <p:par>
                          <p:cTn id="13" fill="hold" nodeType="withGroup">
                            <p:stCondLst>
                              <p:cond delay="500"/>
                            </p:stCondLst>
                            <p:childTnLst>
                              <p:par>
                                <p:cTn id="14" presetID="22" presetClass="entr" presetSubtype="1" fill="hold" grpId="0" nodeType="afterEffect">
                                  <p:stCondLst>
                                    <p:cond delay="1000"/>
                                  </p:stCondLst>
                                  <p:childTnLst>
                                    <p:set>
                                      <p:cBhvr>
                                        <p:cTn id="15" dur="1" fill="hold">
                                          <p:stCondLst>
                                            <p:cond delay="0"/>
                                          </p:stCondLst>
                                        </p:cTn>
                                        <p:tgtEl>
                                          <p:spTgt spid="57373"/>
                                        </p:tgtEl>
                                        <p:attrNameLst>
                                          <p:attrName>style.visibility</p:attrName>
                                        </p:attrNameLst>
                                      </p:cBhvr>
                                      <p:to>
                                        <p:strVal val="visible"/>
                                      </p:to>
                                    </p:set>
                                    <p:animEffect transition="in" filter="wipe(up)">
                                      <p:cBhvr>
                                        <p:cTn id="16" dur="500"/>
                                        <p:tgtEl>
                                          <p:spTgt spid="57373"/>
                                        </p:tgtEl>
                                      </p:cBhvr>
                                    </p:animEffect>
                                  </p:childTnLst>
                                </p:cTn>
                              </p:par>
                            </p:childTnLst>
                          </p:cTn>
                        </p:par>
                        <p:par>
                          <p:cTn id="17" fill="hold" nodeType="afterGroup">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57351"/>
                                        </p:tgtEl>
                                        <p:attrNameLst>
                                          <p:attrName>style.visibility</p:attrName>
                                        </p:attrNameLst>
                                      </p:cBhvr>
                                      <p:to>
                                        <p:strVal val="visible"/>
                                      </p:to>
                                    </p:set>
                                    <p:animEffect transition="in" filter="barn(inVertical)">
                                      <p:cBhvr>
                                        <p:cTn id="20" dur="500"/>
                                        <p:tgtEl>
                                          <p:spTgt spid="57351"/>
                                        </p:tgtEl>
                                      </p:cBhvr>
                                    </p:animEffect>
                                  </p:childTnLst>
                                </p:cTn>
                              </p:par>
                            </p:childTnLst>
                          </p:cTn>
                        </p:par>
                        <p:par>
                          <p:cTn id="21" fill="hold" nodeType="afterGroup">
                            <p:stCondLst>
                              <p:cond delay="2500"/>
                            </p:stCondLst>
                            <p:childTnLst>
                              <p:par>
                                <p:cTn id="22" presetID="22" presetClass="entr" presetSubtype="1" fill="hold" grpId="0" nodeType="afterEffect">
                                  <p:stCondLst>
                                    <p:cond delay="2000"/>
                                  </p:stCondLst>
                                  <p:childTnLst>
                                    <p:set>
                                      <p:cBhvr>
                                        <p:cTn id="23" dur="1" fill="hold">
                                          <p:stCondLst>
                                            <p:cond delay="0"/>
                                          </p:stCondLst>
                                        </p:cTn>
                                        <p:tgtEl>
                                          <p:spTgt spid="57356"/>
                                        </p:tgtEl>
                                        <p:attrNameLst>
                                          <p:attrName>style.visibility</p:attrName>
                                        </p:attrNameLst>
                                      </p:cBhvr>
                                      <p:to>
                                        <p:strVal val="visible"/>
                                      </p:to>
                                    </p:set>
                                    <p:animEffect transition="in" filter="wipe(up)">
                                      <p:cBhvr>
                                        <p:cTn id="24" dur="500"/>
                                        <p:tgtEl>
                                          <p:spTgt spid="573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7376"/>
                                        </p:tgtEl>
                                        <p:attrNameLst>
                                          <p:attrName>style.visibility</p:attrName>
                                        </p:attrNameLst>
                                      </p:cBhvr>
                                      <p:to>
                                        <p:strVal val="visible"/>
                                      </p:to>
                                    </p:set>
                                    <p:animEffect transition="in" filter="wipe(right)">
                                      <p:cBhvr>
                                        <p:cTn id="29" dur="500"/>
                                        <p:tgtEl>
                                          <p:spTgt spid="57376"/>
                                        </p:tgtEl>
                                      </p:cBhvr>
                                    </p:animEffect>
                                  </p:childTnLst>
                                </p:cTn>
                              </p:par>
                            </p:childTnLst>
                          </p:cTn>
                        </p:par>
                        <p:par>
                          <p:cTn id="30" fill="hold" nodeType="afterGroup">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57374"/>
                                        </p:tgtEl>
                                        <p:attrNameLst>
                                          <p:attrName>style.visibility</p:attrName>
                                        </p:attrNameLst>
                                      </p:cBhvr>
                                      <p:to>
                                        <p:strVal val="visible"/>
                                      </p:to>
                                    </p:set>
                                    <p:animEffect transition="in" filter="wipe(up)">
                                      <p:cBhvr>
                                        <p:cTn id="33" dur="500"/>
                                        <p:tgtEl>
                                          <p:spTgt spid="57374"/>
                                        </p:tgtEl>
                                      </p:cBhvr>
                                    </p:animEffect>
                                  </p:childTnLst>
                                </p:cTn>
                              </p:par>
                            </p:childTnLst>
                          </p:cTn>
                        </p:par>
                        <p:par>
                          <p:cTn id="34" fill="hold" nodeType="afterGroup">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57366"/>
                                        </p:tgtEl>
                                        <p:attrNameLst>
                                          <p:attrName>style.visibility</p:attrName>
                                        </p:attrNameLst>
                                      </p:cBhvr>
                                      <p:to>
                                        <p:strVal val="visible"/>
                                      </p:to>
                                    </p:set>
                                    <p:animEffect transition="in" filter="barn(inVertical)">
                                      <p:cBhvr>
                                        <p:cTn id="37" dur="500"/>
                                        <p:tgtEl>
                                          <p:spTgt spid="57366"/>
                                        </p:tgtEl>
                                      </p:cBhvr>
                                    </p:animEffect>
                                  </p:childTnLst>
                                </p:cTn>
                              </p:par>
                            </p:childTnLst>
                          </p:cTn>
                        </p:par>
                        <p:par>
                          <p:cTn id="38" fill="hold" nodeType="afterGroup">
                            <p:stCondLst>
                              <p:cond delay="1500"/>
                            </p:stCondLst>
                            <p:childTnLst>
                              <p:par>
                                <p:cTn id="39" presetID="22" presetClass="entr" presetSubtype="1" fill="hold" grpId="0" nodeType="afterEffect">
                                  <p:stCondLst>
                                    <p:cond delay="2000"/>
                                  </p:stCondLst>
                                  <p:childTnLst>
                                    <p:set>
                                      <p:cBhvr>
                                        <p:cTn id="40" dur="1" fill="hold">
                                          <p:stCondLst>
                                            <p:cond delay="0"/>
                                          </p:stCondLst>
                                        </p:cTn>
                                        <p:tgtEl>
                                          <p:spTgt spid="57355"/>
                                        </p:tgtEl>
                                        <p:attrNameLst>
                                          <p:attrName>style.visibility</p:attrName>
                                        </p:attrNameLst>
                                      </p:cBhvr>
                                      <p:to>
                                        <p:strVal val="visible"/>
                                      </p:to>
                                    </p:set>
                                    <p:animEffect transition="in" filter="wipe(up)">
                                      <p:cBhvr>
                                        <p:cTn id="41" dur="500"/>
                                        <p:tgtEl>
                                          <p:spTgt spid="5735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7377"/>
                                        </p:tgtEl>
                                        <p:attrNameLst>
                                          <p:attrName>style.visibility</p:attrName>
                                        </p:attrNameLst>
                                      </p:cBhvr>
                                      <p:to>
                                        <p:strVal val="visible"/>
                                      </p:to>
                                    </p:set>
                                    <p:animEffect transition="in" filter="wipe(left)">
                                      <p:cBhvr>
                                        <p:cTn id="46" dur="500"/>
                                        <p:tgtEl>
                                          <p:spTgt spid="57377"/>
                                        </p:tgtEl>
                                      </p:cBhvr>
                                    </p:animEffect>
                                  </p:childTnLst>
                                </p:cTn>
                              </p:par>
                            </p:childTnLst>
                          </p:cTn>
                        </p:par>
                        <p:par>
                          <p:cTn id="47" fill="hold" nodeType="afterGroup">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57375"/>
                                        </p:tgtEl>
                                        <p:attrNameLst>
                                          <p:attrName>style.visibility</p:attrName>
                                        </p:attrNameLst>
                                      </p:cBhvr>
                                      <p:to>
                                        <p:strVal val="visible"/>
                                      </p:to>
                                    </p:set>
                                    <p:animEffect transition="in" filter="wipe(up)">
                                      <p:cBhvr>
                                        <p:cTn id="50" dur="500"/>
                                        <p:tgtEl>
                                          <p:spTgt spid="57375"/>
                                        </p:tgtEl>
                                      </p:cBhvr>
                                    </p:animEffect>
                                  </p:childTnLst>
                                </p:cTn>
                              </p:par>
                            </p:childTnLst>
                          </p:cTn>
                        </p:par>
                        <p:par>
                          <p:cTn id="51" fill="hold" nodeType="afterGroup">
                            <p:stCondLst>
                              <p:cond delay="1000"/>
                            </p:stCondLst>
                            <p:childTnLst>
                              <p:par>
                                <p:cTn id="52" presetID="16" presetClass="entr" presetSubtype="21" fill="hold" grpId="0" nodeType="afterEffect">
                                  <p:stCondLst>
                                    <p:cond delay="0"/>
                                  </p:stCondLst>
                                  <p:childTnLst>
                                    <p:set>
                                      <p:cBhvr>
                                        <p:cTn id="53" dur="1" fill="hold">
                                          <p:stCondLst>
                                            <p:cond delay="0"/>
                                          </p:stCondLst>
                                        </p:cTn>
                                        <p:tgtEl>
                                          <p:spTgt spid="57353"/>
                                        </p:tgtEl>
                                        <p:attrNameLst>
                                          <p:attrName>style.visibility</p:attrName>
                                        </p:attrNameLst>
                                      </p:cBhvr>
                                      <p:to>
                                        <p:strVal val="visible"/>
                                      </p:to>
                                    </p:set>
                                    <p:animEffect transition="in" filter="barn(inVertical)">
                                      <p:cBhvr>
                                        <p:cTn id="54" dur="500"/>
                                        <p:tgtEl>
                                          <p:spTgt spid="57353"/>
                                        </p:tgtEl>
                                      </p:cBhvr>
                                    </p:animEffect>
                                  </p:childTnLst>
                                </p:cTn>
                              </p:par>
                            </p:childTnLst>
                          </p:cTn>
                        </p:par>
                        <p:par>
                          <p:cTn id="55" fill="hold" nodeType="afterGroup">
                            <p:stCondLst>
                              <p:cond delay="1500"/>
                            </p:stCondLst>
                            <p:childTnLst>
                              <p:par>
                                <p:cTn id="56" presetID="22" presetClass="entr" presetSubtype="1" fill="hold" grpId="0" nodeType="afterEffect">
                                  <p:stCondLst>
                                    <p:cond delay="2000"/>
                                  </p:stCondLst>
                                  <p:childTnLst>
                                    <p:set>
                                      <p:cBhvr>
                                        <p:cTn id="57" dur="1" fill="hold">
                                          <p:stCondLst>
                                            <p:cond delay="0"/>
                                          </p:stCondLst>
                                        </p:cTn>
                                        <p:tgtEl>
                                          <p:spTgt spid="57357"/>
                                        </p:tgtEl>
                                        <p:attrNameLst>
                                          <p:attrName>style.visibility</p:attrName>
                                        </p:attrNameLst>
                                      </p:cBhvr>
                                      <p:to>
                                        <p:strVal val="visible"/>
                                      </p:to>
                                    </p:set>
                                    <p:animEffect transition="in" filter="wipe(up)">
                                      <p:cBhvr>
                                        <p:cTn id="58" dur="500"/>
                                        <p:tgtEl>
                                          <p:spTgt spid="5735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57383"/>
                                        </p:tgtEl>
                                        <p:attrNameLst>
                                          <p:attrName>style.visibility</p:attrName>
                                        </p:attrNameLst>
                                      </p:cBhvr>
                                      <p:to>
                                        <p:strVal val="visible"/>
                                      </p:to>
                                    </p:set>
                                    <p:animEffect transition="in" filter="wipe(up)">
                                      <p:cBhvr>
                                        <p:cTn id="63" dur="500"/>
                                        <p:tgtEl>
                                          <p:spTgt spid="57383"/>
                                        </p:tgtEl>
                                      </p:cBhvr>
                                    </p:animEffect>
                                  </p:childTnLst>
                                </p:cTn>
                              </p:par>
                            </p:childTnLst>
                          </p:cTn>
                        </p:par>
                        <p:par>
                          <p:cTn id="64" fill="hold" nodeType="afterGroup">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57381"/>
                                        </p:tgtEl>
                                        <p:attrNameLst>
                                          <p:attrName>style.visibility</p:attrName>
                                        </p:attrNameLst>
                                      </p:cBhvr>
                                      <p:to>
                                        <p:strVal val="visible"/>
                                      </p:to>
                                    </p:set>
                                    <p:animEffect transition="in" filter="wipe(left)">
                                      <p:cBhvr>
                                        <p:cTn id="67" dur="500"/>
                                        <p:tgtEl>
                                          <p:spTgt spid="57381"/>
                                        </p:tgtEl>
                                      </p:cBhvr>
                                    </p:animEffect>
                                  </p:childTnLst>
                                </p:cTn>
                              </p:par>
                            </p:childTnLst>
                          </p:cTn>
                        </p:par>
                        <p:par>
                          <p:cTn id="68" fill="hold" nodeType="afterGroup">
                            <p:stCondLst>
                              <p:cond delay="1000"/>
                            </p:stCondLst>
                            <p:childTnLst>
                              <p:par>
                                <p:cTn id="69" presetID="22" presetClass="entr" presetSubtype="1" fill="hold" grpId="0" nodeType="afterEffect">
                                  <p:stCondLst>
                                    <p:cond delay="0"/>
                                  </p:stCondLst>
                                  <p:childTnLst>
                                    <p:set>
                                      <p:cBhvr>
                                        <p:cTn id="70" dur="1" fill="hold">
                                          <p:stCondLst>
                                            <p:cond delay="0"/>
                                          </p:stCondLst>
                                        </p:cTn>
                                        <p:tgtEl>
                                          <p:spTgt spid="57384"/>
                                        </p:tgtEl>
                                        <p:attrNameLst>
                                          <p:attrName>style.visibility</p:attrName>
                                        </p:attrNameLst>
                                      </p:cBhvr>
                                      <p:to>
                                        <p:strVal val="visible"/>
                                      </p:to>
                                    </p:set>
                                    <p:animEffect transition="in" filter="wipe(up)">
                                      <p:cBhvr>
                                        <p:cTn id="71" dur="500"/>
                                        <p:tgtEl>
                                          <p:spTgt spid="57384"/>
                                        </p:tgtEl>
                                      </p:cBhvr>
                                    </p:animEffect>
                                  </p:childTnLst>
                                </p:cTn>
                              </p:par>
                            </p:childTnLst>
                          </p:cTn>
                        </p:par>
                        <p:par>
                          <p:cTn id="72" fill="hold" nodeType="afterGroup">
                            <p:stCondLst>
                              <p:cond delay="1500"/>
                            </p:stCondLst>
                            <p:childTnLst>
                              <p:par>
                                <p:cTn id="73" presetID="22" presetClass="entr" presetSubtype="2" fill="hold" grpId="0" nodeType="afterEffect">
                                  <p:stCondLst>
                                    <p:cond delay="0"/>
                                  </p:stCondLst>
                                  <p:childTnLst>
                                    <p:set>
                                      <p:cBhvr>
                                        <p:cTn id="74" dur="1" fill="hold">
                                          <p:stCondLst>
                                            <p:cond delay="0"/>
                                          </p:stCondLst>
                                        </p:cTn>
                                        <p:tgtEl>
                                          <p:spTgt spid="57382"/>
                                        </p:tgtEl>
                                        <p:attrNameLst>
                                          <p:attrName>style.visibility</p:attrName>
                                        </p:attrNameLst>
                                      </p:cBhvr>
                                      <p:to>
                                        <p:strVal val="visible"/>
                                      </p:to>
                                    </p:set>
                                    <p:animEffect transition="in" filter="wipe(right)">
                                      <p:cBhvr>
                                        <p:cTn id="75" dur="500"/>
                                        <p:tgtEl>
                                          <p:spTgt spid="57382"/>
                                        </p:tgtEl>
                                      </p:cBhvr>
                                    </p:animEffect>
                                  </p:childTnLst>
                                </p:cTn>
                              </p:par>
                            </p:childTnLst>
                          </p:cTn>
                        </p:par>
                        <p:par>
                          <p:cTn id="76" fill="hold" nodeType="afterGroup">
                            <p:stCondLst>
                              <p:cond delay="2000"/>
                            </p:stCondLst>
                            <p:childTnLst>
                              <p:par>
                                <p:cTn id="77" presetID="22" presetClass="entr" presetSubtype="1" fill="hold" grpId="0" nodeType="afterEffect">
                                  <p:stCondLst>
                                    <p:cond delay="0"/>
                                  </p:stCondLst>
                                  <p:childTnLst>
                                    <p:set>
                                      <p:cBhvr>
                                        <p:cTn id="78" dur="1" fill="hold">
                                          <p:stCondLst>
                                            <p:cond delay="0"/>
                                          </p:stCondLst>
                                        </p:cTn>
                                        <p:tgtEl>
                                          <p:spTgt spid="57379"/>
                                        </p:tgtEl>
                                        <p:attrNameLst>
                                          <p:attrName>style.visibility</p:attrName>
                                        </p:attrNameLst>
                                      </p:cBhvr>
                                      <p:to>
                                        <p:strVal val="visible"/>
                                      </p:to>
                                    </p:set>
                                    <p:animEffect transition="in" filter="wipe(up)">
                                      <p:cBhvr>
                                        <p:cTn id="79" dur="500"/>
                                        <p:tgtEl>
                                          <p:spTgt spid="57379"/>
                                        </p:tgtEl>
                                      </p:cBhvr>
                                    </p:animEffect>
                                  </p:childTnLst>
                                </p:cTn>
                              </p:par>
                            </p:childTnLst>
                          </p:cTn>
                        </p:par>
                        <p:par>
                          <p:cTn id="80" fill="hold" nodeType="afterGroup">
                            <p:stCondLst>
                              <p:cond delay="2500"/>
                            </p:stCondLst>
                            <p:childTnLst>
                              <p:par>
                                <p:cTn id="81" presetID="9" presetClass="entr" presetSubtype="0" fill="hold" nodeType="afterEffect">
                                  <p:stCondLst>
                                    <p:cond delay="0"/>
                                  </p:stCondLst>
                                  <p:childTnLst>
                                    <p:set>
                                      <p:cBhvr>
                                        <p:cTn id="82" dur="1" fill="hold">
                                          <p:stCondLst>
                                            <p:cond delay="0"/>
                                          </p:stCondLst>
                                        </p:cTn>
                                        <p:tgtEl>
                                          <p:spTgt spid="57386"/>
                                        </p:tgtEl>
                                        <p:attrNameLst>
                                          <p:attrName>style.visibility</p:attrName>
                                        </p:attrNameLst>
                                      </p:cBhvr>
                                      <p:to>
                                        <p:strVal val="visible"/>
                                      </p:to>
                                    </p:set>
                                    <p:animEffect transition="in" filter="dissolve">
                                      <p:cBhvr>
                                        <p:cTn id="83" dur="500"/>
                                        <p:tgtEl>
                                          <p:spTgt spid="57386"/>
                                        </p:tgtEl>
                                      </p:cBhvr>
                                    </p:animEffect>
                                  </p:childTnLst>
                                </p:cTn>
                              </p:par>
                            </p:childTnLst>
                          </p:cTn>
                        </p:par>
                        <p:par>
                          <p:cTn id="84" fill="hold" nodeType="afterGroup">
                            <p:stCondLst>
                              <p:cond delay="3000"/>
                            </p:stCondLst>
                            <p:childTnLst>
                              <p:par>
                                <p:cTn id="85" presetID="22" presetClass="entr" presetSubtype="1" fill="hold" grpId="0" nodeType="afterEffect">
                                  <p:stCondLst>
                                    <p:cond delay="1000"/>
                                  </p:stCondLst>
                                  <p:childTnLst>
                                    <p:set>
                                      <p:cBhvr>
                                        <p:cTn id="86" dur="1" fill="hold">
                                          <p:stCondLst>
                                            <p:cond delay="0"/>
                                          </p:stCondLst>
                                        </p:cTn>
                                        <p:tgtEl>
                                          <p:spTgt spid="57380"/>
                                        </p:tgtEl>
                                        <p:attrNameLst>
                                          <p:attrName>style.visibility</p:attrName>
                                        </p:attrNameLst>
                                      </p:cBhvr>
                                      <p:to>
                                        <p:strVal val="visible"/>
                                      </p:to>
                                    </p:set>
                                    <p:animEffect transition="in" filter="wipe(up)">
                                      <p:cBhvr>
                                        <p:cTn id="87" dur="500"/>
                                        <p:tgtEl>
                                          <p:spTgt spid="57380"/>
                                        </p:tgtEl>
                                      </p:cBhvr>
                                    </p:animEffect>
                                  </p:childTnLst>
                                </p:cTn>
                              </p:par>
                            </p:childTnLst>
                          </p:cTn>
                        </p:par>
                        <p:par>
                          <p:cTn id="88" fill="hold">
                            <p:stCondLst>
                              <p:cond delay="4500"/>
                            </p:stCondLst>
                            <p:childTnLst>
                              <p:par>
                                <p:cTn id="89" presetID="10" presetClass="entr" presetSubtype="0" fill="hold" grpId="0" nodeType="afterEffect">
                                  <p:stCondLst>
                                    <p:cond delay="0"/>
                                  </p:stCondLst>
                                  <p:childTnLst>
                                    <p:set>
                                      <p:cBhvr>
                                        <p:cTn id="90" dur="1" fill="hold">
                                          <p:stCondLst>
                                            <p:cond delay="0"/>
                                          </p:stCondLst>
                                        </p:cTn>
                                        <p:tgtEl>
                                          <p:spTgt spid="57354"/>
                                        </p:tgtEl>
                                        <p:attrNameLst>
                                          <p:attrName>style.visibility</p:attrName>
                                        </p:attrNameLst>
                                      </p:cBhvr>
                                      <p:to>
                                        <p:strVal val="visible"/>
                                      </p:to>
                                    </p:set>
                                    <p:animEffect transition="in" filter="fade">
                                      <p:cBhvr>
                                        <p:cTn id="91"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50" grpId="0" animBg="1" autoUpdateAnimBg="0"/>
      <p:bldP spid="57354" grpId="0" animBg="1"/>
      <p:bldP spid="57355" grpId="0" animBg="1" autoUpdateAnimBg="0"/>
      <p:bldP spid="57356" grpId="0" animBg="1" autoUpdateAnimBg="0"/>
      <p:bldP spid="57357" grpId="0" animBg="1" autoUpdateAnimBg="0"/>
      <p:bldP spid="57366" grpId="0" animBg="1" autoUpdateAnimBg="0"/>
      <p:bldP spid="57374" grpId="0" animBg="1"/>
      <p:bldP spid="57375" grpId="0" animBg="1"/>
      <p:bldP spid="57376" grpId="0" animBg="1"/>
      <p:bldP spid="57377" grpId="0" animBg="1"/>
      <p:bldP spid="57379" grpId="0" animBg="1"/>
      <p:bldP spid="57380" grpId="0" animBg="1"/>
      <p:bldP spid="57381" grpId="0" animBg="1"/>
      <p:bldP spid="57382" grpId="0" animBg="1"/>
      <p:bldP spid="57383" grpId="0" animBg="1"/>
      <p:bldP spid="57384" grpId="0" animBg="1"/>
      <p:bldP spid="57351" grpId="0" animBg="1" autoUpdateAnimBg="0"/>
      <p:bldP spid="57353" grpId="0" animBg="1" autoUpdateAnimBg="0"/>
      <p:bldP spid="573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sp>
        <p:nvSpPr>
          <p:cNvPr id="12" name="Rectangle 2"/>
          <p:cNvSpPr txBox="1">
            <a:spLocks noChangeArrowheads="1"/>
          </p:cNvSpPr>
          <p:nvPr/>
        </p:nvSpPr>
        <p:spPr>
          <a:xfrm>
            <a:off x="57472" y="228600"/>
            <a:ext cx="8763000" cy="381000"/>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kumimoji="0" lang="ru-RU" sz="3000" b="0" kern="1200">
                <a:solidFill>
                  <a:schemeClr val="tx1">
                    <a:lumMod val="85000"/>
                    <a:lumOff val="15000"/>
                  </a:schemeClr>
                </a:solidFill>
                <a:latin typeface="+mj-lt"/>
                <a:ea typeface="+mj-ea"/>
                <a:cs typeface="+mj-cs"/>
              </a:defRPr>
            </a:lvl1pPr>
          </a:lstStyle>
          <a:p>
            <a:pPr algn="ctr">
              <a:defRPr/>
            </a:pPr>
            <a:r>
              <a:rPr lang="en-US" sz="3400" dirty="0" smtClean="0">
                <a:solidFill>
                  <a:prstClr val="black">
                    <a:lumMod val="50000"/>
                    <a:lumOff val="50000"/>
                  </a:prstClr>
                </a:solidFill>
              </a:rPr>
              <a:t> </a:t>
            </a:r>
            <a:r>
              <a:rPr lang="en-US" altLang="uk-UA" sz="3400" dirty="0" smtClean="0">
                <a:solidFill>
                  <a:prstClr val="black">
                    <a:lumMod val="50000"/>
                    <a:lumOff val="50000"/>
                  </a:prstClr>
                </a:solidFill>
              </a:rPr>
              <a:t>Getting results with </a:t>
            </a:r>
            <a:r>
              <a:rPr lang="en-US" altLang="uk-UA" sz="3400" b="1" dirty="0" err="1" smtClean="0">
                <a:solidFill>
                  <a:schemeClr val="tx2">
                    <a:lumMod val="75000"/>
                  </a:schemeClr>
                </a:solidFill>
              </a:rPr>
              <a:t>WinMix</a:t>
            </a:r>
            <a:r>
              <a:rPr lang="en-US" altLang="uk-UA" sz="3400" dirty="0" smtClean="0"/>
              <a:t> </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0" y="1052736"/>
            <a:ext cx="7203774" cy="372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874987" y="1914427"/>
            <a:ext cx="3456384" cy="2306661"/>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9552" y="1556792"/>
            <a:ext cx="6999412" cy="363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11559" y="2348880"/>
            <a:ext cx="1656184" cy="1593755"/>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27584" y="1965449"/>
            <a:ext cx="7424142" cy="3854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3853406" y="2780928"/>
            <a:ext cx="706531" cy="1593755"/>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pic>
        <p:nvPicPr>
          <p:cNvPr id="10" name="Picture 9" descr="Screen Clippi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9419" y="1137459"/>
            <a:ext cx="8820472" cy="4472976"/>
          </a:xfrm>
          <a:prstGeom prst="rect">
            <a:avLst/>
          </a:prstGeom>
        </p:spPr>
      </p:pic>
      <p:sp>
        <p:nvSpPr>
          <p:cNvPr id="25" name="Rectangle 24"/>
          <p:cNvSpPr/>
          <p:nvPr/>
        </p:nvSpPr>
        <p:spPr>
          <a:xfrm>
            <a:off x="6444208" y="2072282"/>
            <a:ext cx="815155" cy="2582709"/>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27" name="Rectangle 26"/>
          <p:cNvSpPr/>
          <p:nvPr/>
        </p:nvSpPr>
        <p:spPr>
          <a:xfrm>
            <a:off x="2244058" y="2079747"/>
            <a:ext cx="714222" cy="2069333"/>
          </a:xfrm>
          <a:prstGeom prst="rect">
            <a:avLst/>
          </a:prstGeom>
          <a:ln>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1179482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9"/>
                                        </p:tgtEl>
                                        <p:attrNameLst>
                                          <p:attrName>style.visibility</p:attrName>
                                        </p:attrNameLst>
                                      </p:cBhvr>
                                      <p:to>
                                        <p:strVal val="visible"/>
                                      </p:to>
                                    </p:set>
                                    <p:animEffect transition="in" filter="fade">
                                      <p:cBhvr>
                                        <p:cTn id="20" dur="500"/>
                                        <p:tgtEl>
                                          <p:spTgt spid="1029"/>
                                        </p:tgtEl>
                                      </p:cBhvr>
                                    </p:animEffect>
                                  </p:childTnLst>
                                </p:cTn>
                              </p:par>
                            </p:childTnLst>
                          </p:cTn>
                        </p:par>
                        <p:par>
                          <p:cTn id="21" fill="hold">
                            <p:stCondLst>
                              <p:cond delay="500"/>
                            </p:stCondLst>
                            <p:childTnLst>
                              <p:par>
                                <p:cTn id="22" presetID="10" presetClass="entr" presetSubtype="0" fill="hold" grpId="0" nodeType="afterEffect">
                                  <p:stCondLst>
                                    <p:cond delay="2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500"/>
                                        <p:tgtEl>
                                          <p:spTgt spid="1030"/>
                                        </p:tgtEl>
                                      </p:cBhvr>
                                    </p:animEffect>
                                  </p:childTnLst>
                                </p:cTn>
                              </p:par>
                            </p:childTnLst>
                          </p:cTn>
                        </p:par>
                        <p:par>
                          <p:cTn id="30" fill="hold">
                            <p:stCondLst>
                              <p:cond delay="500"/>
                            </p:stCondLst>
                            <p:childTnLst>
                              <p:par>
                                <p:cTn id="31" presetID="10" presetClass="entr" presetSubtype="0" fill="hold" grpId="0" nodeType="afterEffect">
                                  <p:stCondLst>
                                    <p:cond delay="25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8" grpId="0" animBg="1"/>
      <p:bldP spid="19" grpId="0" animBg="1"/>
      <p:bldP spid="21" grpId="0" animBg="1"/>
      <p:bldP spid="2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t>T</a:t>
            </a:r>
            <a:r>
              <a:rPr lang="en-US" sz="4000" dirty="0" smtClean="0"/>
              <a:t>emplates</a:t>
            </a:r>
            <a:r>
              <a:rPr lang="en-US" sz="4000" dirty="0"/>
              <a:t>, currencies, </a:t>
            </a:r>
            <a:r>
              <a:rPr lang="en-US" sz="4000" dirty="0">
                <a:solidFill>
                  <a:srgbClr val="7F7F7F"/>
                </a:solidFill>
              </a:rPr>
              <a:t>clients in </a:t>
            </a:r>
            <a:r>
              <a:rPr lang="en-US" sz="4000" dirty="0" smtClean="0">
                <a:solidFill>
                  <a:srgbClr val="7F7F7F"/>
                </a:solidFill>
              </a:rPr>
              <a:t>recipe</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4" name="Content Placeholder 3" descr="Screen Clippin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15616" y="1124744"/>
            <a:ext cx="7704856" cy="3544109"/>
          </a:xfrm>
          <a:ln>
            <a:headEnd type="arrow"/>
            <a:tailEnd type="arrow"/>
          </a:ln>
        </p:spPr>
      </p:pic>
      <p:pic>
        <p:nvPicPr>
          <p:cNvPr id="6" name="Picture 5"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1341" y="3192052"/>
            <a:ext cx="3640579" cy="3375120"/>
          </a:xfrm>
          <a:prstGeom prst="rect">
            <a:avLst/>
          </a:prstGeom>
          <a:ln>
            <a:headEnd type="arrow"/>
            <a:tailEnd type="arrow"/>
          </a:ln>
        </p:spPr>
      </p:pic>
      <p:sp>
        <p:nvSpPr>
          <p:cNvPr id="8" name="Rectangle 7"/>
          <p:cNvSpPr/>
          <p:nvPr/>
        </p:nvSpPr>
        <p:spPr>
          <a:xfrm>
            <a:off x="7338636" y="1916831"/>
            <a:ext cx="1337820" cy="2493277"/>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cxnSp>
        <p:nvCxnSpPr>
          <p:cNvPr id="9" name="Elbow Connector 8"/>
          <p:cNvCxnSpPr/>
          <p:nvPr/>
        </p:nvCxnSpPr>
        <p:spPr>
          <a:xfrm>
            <a:off x="3707904" y="3951058"/>
            <a:ext cx="3630732" cy="437324"/>
          </a:xfrm>
          <a:prstGeom prst="bentConnector3">
            <a:avLst>
              <a:gd name="adj1" fmla="val 6549"/>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7" name="Rectangle 16"/>
          <p:cNvSpPr/>
          <p:nvPr/>
        </p:nvSpPr>
        <p:spPr>
          <a:xfrm>
            <a:off x="395536" y="3861048"/>
            <a:ext cx="3312368" cy="180020"/>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23" name="Rectangle 22"/>
          <p:cNvSpPr/>
          <p:nvPr/>
        </p:nvSpPr>
        <p:spPr>
          <a:xfrm>
            <a:off x="395536" y="4509120"/>
            <a:ext cx="3312368" cy="180020"/>
          </a:xfrm>
          <a:prstGeom prst="rect">
            <a:avLst/>
          </a:prstGeom>
          <a:ln>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solidFill>
                <a:schemeClr val="tx1"/>
              </a:solidFill>
            </a:endParaRPr>
          </a:p>
        </p:txBody>
      </p:sp>
      <p:sp>
        <p:nvSpPr>
          <p:cNvPr id="24" name="Rectangle 23"/>
          <p:cNvSpPr/>
          <p:nvPr/>
        </p:nvSpPr>
        <p:spPr>
          <a:xfrm>
            <a:off x="4067944" y="1926152"/>
            <a:ext cx="792088" cy="2294936"/>
          </a:xfrm>
          <a:prstGeom prst="rect">
            <a:avLst/>
          </a:prstGeom>
          <a:ln>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p>
        </p:txBody>
      </p:sp>
      <p:cxnSp>
        <p:nvCxnSpPr>
          <p:cNvPr id="26" name="Elbow Connector 25"/>
          <p:cNvCxnSpPr>
            <a:endCxn id="24" idx="2"/>
          </p:cNvCxnSpPr>
          <p:nvPr/>
        </p:nvCxnSpPr>
        <p:spPr>
          <a:xfrm flipV="1">
            <a:off x="3707904" y="4221088"/>
            <a:ext cx="756084" cy="378042"/>
          </a:xfrm>
          <a:prstGeom prst="bentConnector2">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0956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750"/>
                            </p:stCondLst>
                            <p:childTnLst>
                              <p:par>
                                <p:cTn id="9" presetID="10" presetClass="entr" presetSubtype="0"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500"/>
                            </p:stCondLst>
                            <p:childTnLst>
                              <p:par>
                                <p:cTn id="17" presetID="10" presetClass="entr" presetSubtype="0" fill="hold"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45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5000"/>
                            </p:stCondLst>
                            <p:childTnLst>
                              <p:par>
                                <p:cTn id="33" presetID="10" presetClass="entr" presetSubtype="0" fill="hold" grpId="0" nodeType="afterEffect">
                                  <p:stCondLst>
                                    <p:cond delay="25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Screen Clipping"/>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95536" y="1544957"/>
            <a:ext cx="7130420" cy="3336038"/>
          </a:xfrm>
        </p:spPr>
      </p:pic>
      <p:sp>
        <p:nvSpPr>
          <p:cNvPr id="2" name="Заголовок 1"/>
          <p:cNvSpPr>
            <a:spLocks noGrp="1"/>
          </p:cNvSpPr>
          <p:nvPr>
            <p:ph type="title"/>
          </p:nvPr>
        </p:nvSpPr>
        <p:spPr>
          <a:xfrm>
            <a:off x="436180" y="116632"/>
            <a:ext cx="8403020" cy="1368152"/>
          </a:xfrm>
        </p:spPr>
        <p:txBody>
          <a:bodyPr>
            <a:noAutofit/>
          </a:bodyPr>
          <a:lstStyle/>
          <a:p>
            <a:r>
              <a:rPr lang="en-US" sz="4000" dirty="0"/>
              <a:t>Create premix, additive </a:t>
            </a:r>
            <a:r>
              <a:rPr lang="en-US" sz="4000" dirty="0">
                <a:solidFill>
                  <a:srgbClr val="7F7F7F"/>
                </a:solidFill>
              </a:rPr>
              <a:t>or concentrate based on </a:t>
            </a:r>
            <a:r>
              <a:rPr lang="en-US" sz="4000" dirty="0"/>
              <a:t>clients raw </a:t>
            </a:r>
            <a:r>
              <a:rPr lang="en-US" sz="4000" dirty="0" smtClean="0"/>
              <a:t>materials</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cxnSp>
        <p:nvCxnSpPr>
          <p:cNvPr id="9" name="Elbow Connector 8"/>
          <p:cNvCxnSpPr>
            <a:stCxn id="10" idx="2"/>
          </p:cNvCxnSpPr>
          <p:nvPr/>
        </p:nvCxnSpPr>
        <p:spPr>
          <a:xfrm rot="16200000" flipH="1">
            <a:off x="1720124" y="3755556"/>
            <a:ext cx="576064" cy="1075080"/>
          </a:xfrm>
          <a:prstGeom prst="bentConnector2">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395535" y="2996951"/>
            <a:ext cx="2150161" cy="1008113"/>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3" name="TextBox 2"/>
          <p:cNvSpPr txBox="1"/>
          <p:nvPr/>
        </p:nvSpPr>
        <p:spPr>
          <a:xfrm>
            <a:off x="251520" y="5229200"/>
            <a:ext cx="2376264" cy="615553"/>
          </a:xfrm>
          <a:prstGeom prst="rect">
            <a:avLst/>
          </a:prstGeom>
          <a:noFill/>
        </p:spPr>
        <p:txBody>
          <a:bodyPr wrap="square" rtlCol="0">
            <a:spAutoFit/>
          </a:bodyPr>
          <a:lstStyle/>
          <a:p>
            <a:r>
              <a:rPr lang="en-US" sz="3400" b="1" dirty="0" smtClean="0">
                <a:solidFill>
                  <a:schemeClr val="accent2">
                    <a:lumMod val="75000"/>
                  </a:schemeClr>
                </a:solidFill>
              </a:rPr>
              <a:t>x%      100%</a:t>
            </a:r>
            <a:endParaRPr lang="uk-UA" sz="3400" b="1" dirty="0">
              <a:solidFill>
                <a:schemeClr val="accent2">
                  <a:lumMod val="75000"/>
                </a:schemeClr>
              </a:solidFill>
            </a:endParaRPr>
          </a:p>
        </p:txBody>
      </p:sp>
      <p:sp>
        <p:nvSpPr>
          <p:cNvPr id="4" name="Right Arrow 3"/>
          <p:cNvSpPr/>
          <p:nvPr/>
        </p:nvSpPr>
        <p:spPr>
          <a:xfrm>
            <a:off x="971600" y="5434191"/>
            <a:ext cx="432048" cy="21544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uk-UA"/>
          </a:p>
        </p:txBody>
      </p:sp>
      <p:pic>
        <p:nvPicPr>
          <p:cNvPr id="6" name="Picture 5"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5696" y="3501007"/>
            <a:ext cx="6458218" cy="3242485"/>
          </a:xfrm>
          <a:prstGeom prst="rect">
            <a:avLst/>
          </a:prstGeom>
        </p:spPr>
      </p:pic>
      <p:sp>
        <p:nvSpPr>
          <p:cNvPr id="8" name="Rectangle 7"/>
          <p:cNvSpPr/>
          <p:nvPr/>
        </p:nvSpPr>
        <p:spPr>
          <a:xfrm>
            <a:off x="2555776" y="3933056"/>
            <a:ext cx="1656184" cy="1008112"/>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0501305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250"/>
                            </p:stCondLst>
                            <p:childTnLst>
                              <p:par>
                                <p:cTn id="25" presetID="10" presetClass="entr" presetSubtype="0" fill="hold" grpId="0" nodeType="afterEffect">
                                  <p:stCondLst>
                                    <p:cond delay="25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grpId="0" nodeType="after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000" dirty="0"/>
              <a:t>Save recipe as </a:t>
            </a:r>
            <a:r>
              <a:rPr lang="en-US" sz="4000" dirty="0">
                <a:solidFill>
                  <a:srgbClr val="7F7F7F"/>
                </a:solidFill>
              </a:rPr>
              <a:t>raw material or template </a:t>
            </a:r>
            <a:endParaRPr lang="uk-UA" sz="4000" dirty="0">
              <a:solidFill>
                <a:srgbClr val="7F7F7F"/>
              </a:solidFill>
            </a:endParaRPr>
          </a:p>
        </p:txBody>
      </p:sp>
      <p:sp>
        <p:nvSpPr>
          <p:cNvPr id="7" name="Footer Placeholder 2"/>
          <p:cNvSpPr>
            <a:spLocks noGrp="1"/>
          </p:cNvSpPr>
          <p:nvPr>
            <p:ph type="ftr" sz="quarter" idx="11"/>
          </p:nvPr>
        </p:nvSpPr>
        <p:spPr>
          <a:xfrm>
            <a:off x="-51792" y="6592267"/>
            <a:ext cx="2895600" cy="365125"/>
          </a:xfrm>
        </p:spPr>
        <p:txBody>
          <a:bodyPr/>
          <a:lstStyle/>
          <a:p>
            <a:r>
              <a:rPr kumimoji="0" lang="en-US" b="1" dirty="0" smtClean="0">
                <a:solidFill>
                  <a:schemeClr val="bg1"/>
                </a:solidFill>
              </a:rPr>
              <a:t>www.winmixsoft.com</a:t>
            </a:r>
            <a:endParaRPr kumimoji="0" lang="ru-RU" b="1" dirty="0">
              <a:solidFill>
                <a:schemeClr val="bg1"/>
              </a:solidFill>
            </a:endParaRPr>
          </a:p>
        </p:txBody>
      </p:sp>
      <p:pic>
        <p:nvPicPr>
          <p:cNvPr id="6" name="Picture 5"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64365" y="1124744"/>
            <a:ext cx="1892298" cy="3026010"/>
          </a:xfrm>
          <a:prstGeom prst="rect">
            <a:avLst/>
          </a:prstGeom>
        </p:spPr>
      </p:pic>
      <p:sp>
        <p:nvSpPr>
          <p:cNvPr id="11" name="Rectangle 10"/>
          <p:cNvSpPr/>
          <p:nvPr/>
        </p:nvSpPr>
        <p:spPr>
          <a:xfrm>
            <a:off x="6164365" y="2600908"/>
            <a:ext cx="1843181" cy="180020"/>
          </a:xfrm>
          <a:prstGeom prst="rect">
            <a:avLst/>
          </a:prstGeom>
          <a:noFill/>
          <a:ln w="41275">
            <a:solidFill>
              <a:schemeClr val="accent2"/>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uk-UA"/>
          </a:p>
        </p:txBody>
      </p:sp>
      <p:sp>
        <p:nvSpPr>
          <p:cNvPr id="12" name="Rectangle 11"/>
          <p:cNvSpPr/>
          <p:nvPr/>
        </p:nvSpPr>
        <p:spPr>
          <a:xfrm>
            <a:off x="6147987" y="2420888"/>
            <a:ext cx="1880397" cy="180020"/>
          </a:xfrm>
          <a:prstGeom prst="rect">
            <a:avLst/>
          </a:prstGeom>
          <a:ln>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uk-UA">
              <a:solidFill>
                <a:schemeClr val="tx1"/>
              </a:solidFill>
            </a:endParaRPr>
          </a:p>
        </p:txBody>
      </p:sp>
      <p:cxnSp>
        <p:nvCxnSpPr>
          <p:cNvPr id="14" name="Elbow Connector 13"/>
          <p:cNvCxnSpPr/>
          <p:nvPr/>
        </p:nvCxnSpPr>
        <p:spPr>
          <a:xfrm>
            <a:off x="4872689" y="1556792"/>
            <a:ext cx="1291676" cy="948177"/>
          </a:xfrm>
          <a:prstGeom prst="bentConnector3">
            <a:avLst>
              <a:gd name="adj1" fmla="val 50000"/>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 name="Picture 2"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528" y="1124744"/>
            <a:ext cx="4549161" cy="3659897"/>
          </a:xfrm>
          <a:prstGeom prst="rect">
            <a:avLst/>
          </a:prstGeom>
        </p:spPr>
      </p:pic>
      <p:pic>
        <p:nvPicPr>
          <p:cNvPr id="15" name="Picture 14" descr="Screen Clippi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74071" y="3622306"/>
            <a:ext cx="6688911" cy="2879710"/>
          </a:xfrm>
          <a:prstGeom prst="rect">
            <a:avLst/>
          </a:prstGeom>
        </p:spPr>
      </p:pic>
      <p:cxnSp>
        <p:nvCxnSpPr>
          <p:cNvPr id="10" name="Elbow Connector 9"/>
          <p:cNvCxnSpPr/>
          <p:nvPr/>
        </p:nvCxnSpPr>
        <p:spPr>
          <a:xfrm rot="5400000" flipH="1" flipV="1">
            <a:off x="4999955" y="2785026"/>
            <a:ext cx="1152124" cy="1143938"/>
          </a:xfrm>
          <a:prstGeom prst="bentConnector3">
            <a:avLst>
              <a:gd name="adj1" fmla="val 50000"/>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69552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750"/>
                            </p:stCondLst>
                            <p:childTnLst>
                              <p:par>
                                <p:cTn id="21" presetID="10" presetClass="entr" presetSubtype="0" fill="hold" grpId="0" nodeType="afterEffect">
                                  <p:stCondLst>
                                    <p:cond delay="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4000"/>
                            </p:stCondLst>
                            <p:childTnLst>
                              <p:par>
                                <p:cTn id="25" presetID="10" presetClass="entr" presetSubtype="0" fill="hold" nodeType="after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4750"/>
                            </p:stCondLst>
                            <p:childTnLst>
                              <p:par>
                                <p:cTn id="29" presetID="10" presetClass="entr" presetSubtype="0" fill="hold" nodeType="afterEffect">
                                  <p:stCondLst>
                                    <p:cond delay="25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Знакомство с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2030</Words>
  <Application>Microsoft Office PowerPoint</Application>
  <PresentationFormat>On-screen Show (4:3)</PresentationFormat>
  <Paragraphs>242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Знакомство с PowerPoint 2010</vt:lpstr>
      <vt:lpstr>Optimal feeding recipes –  Basis of profitable animal farming </vt:lpstr>
      <vt:lpstr>PowerPoint Presentation</vt:lpstr>
      <vt:lpstr>PowerPoint Presentation</vt:lpstr>
      <vt:lpstr>PowerPoint Presentation</vt:lpstr>
      <vt:lpstr> Getting results with WinMix </vt:lpstr>
      <vt:lpstr>PowerPoint Presentation</vt:lpstr>
      <vt:lpstr>Templates, currencies, clients in recipe</vt:lpstr>
      <vt:lpstr>Create premix, additive or concentrate based on clients raw materials</vt:lpstr>
      <vt:lpstr>Save recipe as raw material or template </vt:lpstr>
      <vt:lpstr>Convert formula recipe into compound</vt:lpstr>
      <vt:lpstr>System of colors</vt:lpstr>
      <vt:lpstr>Use “shadow prices" tracking and  post-optimization analysis</vt:lpstr>
      <vt:lpstr>Contribution column</vt:lpstr>
      <vt:lpstr>Calculate the final cost of the recipe + packaging, production costs, transportation etc.</vt:lpstr>
      <vt:lpstr>Professional printout</vt:lpstr>
      <vt:lpstr>Export and import data, save recipe in .xls and .pdf formats</vt:lpstr>
      <vt:lpstr>Convenient search and data filters</vt:lpstr>
      <vt:lpstr>Server version for multiple users  with different access rights, database synchronization</vt:lpstr>
      <vt:lpstr>Calculation of nutrients values</vt:lpstr>
      <vt:lpstr>While choosing a program pay attention to the following:</vt:lpstr>
      <vt:lpstr>PowerPoint Presentation</vt:lpstr>
      <vt:lpstr>Calculation of nutrient requirements</vt:lpstr>
      <vt:lpstr>Ration calculation in WinMix.Cattle</vt:lpstr>
      <vt:lpstr>Ration print in WinMix Cattle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2013-12-10T14:01:57Z</dcterms:created>
  <dcterms:modified xsi:type="dcterms:W3CDTF">2014-05-20T14:50:04Z</dcterms:modified>
</cp:coreProperties>
</file>